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y="6858000" cx="12192000"/>
  <p:notesSz cx="6858000" cy="9144000"/>
  <p:embeddedFontLst>
    <p:embeddedFont>
      <p:font typeface="Quattrocento Sans"/>
      <p:regular r:id="rId23"/>
      <p:bold r:id="rId24"/>
      <p:italic r:id="rId25"/>
      <p:boldItalic r:id="rId26"/>
    </p:embeddedFont>
    <p:embeddedFont>
      <p:font typeface="Century Gothic"/>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280">
          <p15:clr>
            <a:srgbClr val="A4A3A4"/>
          </p15:clr>
        </p15:guide>
        <p15:guide id="3" orient="horz" pos="600">
          <p15:clr>
            <a:srgbClr val="A4A3A4"/>
          </p15:clr>
        </p15:guide>
        <p15:guide id="4" orient="horz" pos="39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3840"/>
        <p:guide pos="2280" orient="horz"/>
        <p:guide pos="600" orient="horz"/>
        <p:guide pos="398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QuattrocentoSans-bold.fntdata"/><Relationship Id="rId23" Type="http://schemas.openxmlformats.org/officeDocument/2006/relationships/font" Target="fonts/Quattrocento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QuattrocentoSans-boldItalic.fntdata"/><Relationship Id="rId25" Type="http://schemas.openxmlformats.org/officeDocument/2006/relationships/font" Target="fonts/QuattrocentoSans-italic.fntdata"/><Relationship Id="rId28" Type="http://schemas.openxmlformats.org/officeDocument/2006/relationships/font" Target="fonts/CenturyGothic-bold.fntdata"/><Relationship Id="rId27" Type="http://schemas.openxmlformats.org/officeDocument/2006/relationships/font" Target="fonts/CenturyGothic-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CenturyGothic-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CenturyGothic-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be6628d6c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5be6628d6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7" name="Google Shape;67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5" name="Shape 835"/>
        <p:cNvGrpSpPr/>
        <p:nvPr/>
      </p:nvGrpSpPr>
      <p:grpSpPr>
        <a:xfrm>
          <a:off x="0" y="0"/>
          <a:ext cx="0" cy="0"/>
          <a:chOff x="0" y="0"/>
          <a:chExt cx="0" cy="0"/>
        </a:xfrm>
      </p:grpSpPr>
      <p:sp>
        <p:nvSpPr>
          <p:cNvPr id="836" name="Google Shape;83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2" name="Google Shape;98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 name="Google Shape;37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0" name="Shape 90"/>
        <p:cNvGrpSpPr/>
        <p:nvPr/>
      </p:nvGrpSpPr>
      <p:grpSpPr>
        <a:xfrm>
          <a:off x="0" y="0"/>
          <a:ext cx="0" cy="0"/>
          <a:chOff x="0" y="0"/>
          <a:chExt cx="0" cy="0"/>
        </a:xfrm>
      </p:grpSpPr>
      <p:sp>
        <p:nvSpPr>
          <p:cNvPr id="91" name="Google Shape;9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4" name="Shape 94"/>
        <p:cNvGrpSpPr/>
        <p:nvPr/>
      </p:nvGrpSpPr>
      <p:grpSpPr>
        <a:xfrm>
          <a:off x="0" y="0"/>
          <a:ext cx="0" cy="0"/>
          <a:chOff x="0" y="0"/>
          <a:chExt cx="0" cy="0"/>
        </a:xfrm>
      </p:grpSpPr>
      <p:sp>
        <p:nvSpPr>
          <p:cNvPr id="95" name="Google Shape;95;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0" name="Shape 100"/>
        <p:cNvGrpSpPr/>
        <p:nvPr/>
      </p:nvGrpSpPr>
      <p:grpSpPr>
        <a:xfrm>
          <a:off x="0" y="0"/>
          <a:ext cx="0" cy="0"/>
          <a:chOff x="0" y="0"/>
          <a:chExt cx="0" cy="0"/>
        </a:xfrm>
      </p:grpSpPr>
      <p:sp>
        <p:nvSpPr>
          <p:cNvPr id="101" name="Google Shape;101;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3" name="Google Shape;10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6" name="Shape 106"/>
        <p:cNvGrpSpPr/>
        <p:nvPr/>
      </p:nvGrpSpPr>
      <p:grpSpPr>
        <a:xfrm>
          <a:off x="0" y="0"/>
          <a:ext cx="0" cy="0"/>
          <a:chOff x="0" y="0"/>
          <a:chExt cx="0" cy="0"/>
        </a:xfrm>
      </p:grpSpPr>
      <p:sp>
        <p:nvSpPr>
          <p:cNvPr id="107" name="Google Shape;107;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12" name="Shape 112"/>
        <p:cNvGrpSpPr/>
        <p:nvPr/>
      </p:nvGrpSpPr>
      <p:grpSpPr>
        <a:xfrm>
          <a:off x="0" y="0"/>
          <a:ext cx="0" cy="0"/>
          <a:chOff x="0" y="0"/>
          <a:chExt cx="0" cy="0"/>
        </a:xfrm>
      </p:grpSpPr>
      <p:sp>
        <p:nvSpPr>
          <p:cNvPr id="113" name="Google Shape;113;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9" name="Shape 119"/>
        <p:cNvGrpSpPr/>
        <p:nvPr/>
      </p:nvGrpSpPr>
      <p:grpSpPr>
        <a:xfrm>
          <a:off x="0" y="0"/>
          <a:ext cx="0" cy="0"/>
          <a:chOff x="0" y="0"/>
          <a:chExt cx="0" cy="0"/>
        </a:xfrm>
      </p:grpSpPr>
      <p:sp>
        <p:nvSpPr>
          <p:cNvPr id="120" name="Google Shape;120;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8" name="Shape 128"/>
        <p:cNvGrpSpPr/>
        <p:nvPr/>
      </p:nvGrpSpPr>
      <p:grpSpPr>
        <a:xfrm>
          <a:off x="0" y="0"/>
          <a:ext cx="0" cy="0"/>
          <a:chOff x="0" y="0"/>
          <a:chExt cx="0" cy="0"/>
        </a:xfrm>
      </p:grpSpPr>
      <p:sp>
        <p:nvSpPr>
          <p:cNvPr id="129" name="Google Shape;12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2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3" name="Google Shape;143;p2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7" name="Shape 147"/>
        <p:cNvGrpSpPr/>
        <p:nvPr/>
      </p:nvGrpSpPr>
      <p:grpSpPr>
        <a:xfrm>
          <a:off x="0" y="0"/>
          <a:ext cx="0" cy="0"/>
          <a:chOff x="0" y="0"/>
          <a:chExt cx="0" cy="0"/>
        </a:xfrm>
      </p:grpSpPr>
      <p:sp>
        <p:nvSpPr>
          <p:cNvPr id="148" name="Google Shape;14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5" name="Shape 165"/>
        <p:cNvGrpSpPr/>
        <p:nvPr/>
      </p:nvGrpSpPr>
      <p:grpSpPr>
        <a:xfrm>
          <a:off x="0" y="0"/>
          <a:ext cx="0" cy="0"/>
          <a:chOff x="0" y="0"/>
          <a:chExt cx="0" cy="0"/>
        </a:xfrm>
      </p:grpSpPr>
      <p:sp>
        <p:nvSpPr>
          <p:cNvPr id="166" name="Google Shape;166;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8" name="Google Shape;168;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9" name="Shape 169"/>
        <p:cNvGrpSpPr/>
        <p:nvPr/>
      </p:nvGrpSpPr>
      <p:grpSpPr>
        <a:xfrm>
          <a:off x="0" y="0"/>
          <a:ext cx="0" cy="0"/>
          <a:chOff x="0" y="0"/>
          <a:chExt cx="0" cy="0"/>
        </a:xfrm>
      </p:grpSpPr>
      <p:sp>
        <p:nvSpPr>
          <p:cNvPr id="170" name="Google Shape;170;p27"/>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1" name="Google Shape;171;p27"/>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72" name="Google Shape;172;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4" name="Google Shape;174;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5" name="Shape 175"/>
        <p:cNvGrpSpPr/>
        <p:nvPr/>
      </p:nvGrpSpPr>
      <p:grpSpPr>
        <a:xfrm>
          <a:off x="0" y="0"/>
          <a:ext cx="0" cy="0"/>
          <a:chOff x="0" y="0"/>
          <a:chExt cx="0" cy="0"/>
        </a:xfrm>
      </p:grpSpPr>
      <p:sp>
        <p:nvSpPr>
          <p:cNvPr id="176" name="Google Shape;176;p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7" name="Google Shape;177;p2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8" name="Google Shape;178;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 name="Google Shape;180;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1" name="Shape 181"/>
        <p:cNvGrpSpPr/>
        <p:nvPr/>
      </p:nvGrpSpPr>
      <p:grpSpPr>
        <a:xfrm>
          <a:off x="0" y="0"/>
          <a:ext cx="0" cy="0"/>
          <a:chOff x="0" y="0"/>
          <a:chExt cx="0" cy="0"/>
        </a:xfrm>
      </p:grpSpPr>
      <p:sp>
        <p:nvSpPr>
          <p:cNvPr id="182" name="Google Shape;182;p2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9"/>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84" name="Google Shape;184;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7" name="Shape 187"/>
        <p:cNvGrpSpPr/>
        <p:nvPr/>
      </p:nvGrpSpPr>
      <p:grpSpPr>
        <a:xfrm>
          <a:off x="0" y="0"/>
          <a:ext cx="0" cy="0"/>
          <a:chOff x="0" y="0"/>
          <a:chExt cx="0" cy="0"/>
        </a:xfrm>
      </p:grpSpPr>
      <p:sp>
        <p:nvSpPr>
          <p:cNvPr id="188" name="Google Shape;18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30"/>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0" name="Google Shape;190;p30"/>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1" name="Google Shape;191;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3" name="Google Shape;193;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94" name="Shape 194"/>
        <p:cNvGrpSpPr/>
        <p:nvPr/>
      </p:nvGrpSpPr>
      <p:grpSpPr>
        <a:xfrm>
          <a:off x="0" y="0"/>
          <a:ext cx="0" cy="0"/>
          <a:chOff x="0" y="0"/>
          <a:chExt cx="0" cy="0"/>
        </a:xfrm>
      </p:grpSpPr>
      <p:sp>
        <p:nvSpPr>
          <p:cNvPr id="195" name="Google Shape;195;p31"/>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6" name="Google Shape;196;p31"/>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97" name="Google Shape;197;p31"/>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8" name="Google Shape;198;p31"/>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99" name="Google Shape;199;p31"/>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00" name="Google Shape;200;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1" name="Google Shape;201;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2" name="Google Shape;202;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3" name="Shape 203"/>
        <p:cNvGrpSpPr/>
        <p:nvPr/>
      </p:nvGrpSpPr>
      <p:grpSpPr>
        <a:xfrm>
          <a:off x="0" y="0"/>
          <a:ext cx="0" cy="0"/>
          <a:chOff x="0" y="0"/>
          <a:chExt cx="0" cy="0"/>
        </a:xfrm>
      </p:grpSpPr>
      <p:sp>
        <p:nvSpPr>
          <p:cNvPr id="204" name="Google Shape;204;p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5" name="Google Shape;205;p3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6" name="Google Shape;206;p3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08" name="Shape 208"/>
        <p:cNvGrpSpPr/>
        <p:nvPr/>
      </p:nvGrpSpPr>
      <p:grpSpPr>
        <a:xfrm>
          <a:off x="0" y="0"/>
          <a:ext cx="0" cy="0"/>
          <a:chOff x="0" y="0"/>
          <a:chExt cx="0" cy="0"/>
        </a:xfrm>
      </p:grpSpPr>
      <p:sp>
        <p:nvSpPr>
          <p:cNvPr id="209" name="Google Shape;209;p33"/>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0" name="Google Shape;210;p33"/>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211" name="Google Shape;211;p33"/>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12" name="Google Shape;212;p3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3" name="Google Shape;213;p3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4" name="Google Shape;214;p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15" name="Shape 215"/>
        <p:cNvGrpSpPr/>
        <p:nvPr/>
      </p:nvGrpSpPr>
      <p:grpSpPr>
        <a:xfrm>
          <a:off x="0" y="0"/>
          <a:ext cx="0" cy="0"/>
          <a:chOff x="0" y="0"/>
          <a:chExt cx="0" cy="0"/>
        </a:xfrm>
      </p:grpSpPr>
      <p:sp>
        <p:nvSpPr>
          <p:cNvPr id="216" name="Google Shape;216;p34"/>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7" name="Google Shape;217;p34"/>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
        <p:nvSpPr>
          <p:cNvPr id="218" name="Google Shape;218;p34"/>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219" name="Google Shape;219;p3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0" name="Google Shape;220;p3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1" name="Google Shape;221;p3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2" name="Shape 222"/>
        <p:cNvGrpSpPr/>
        <p:nvPr/>
      </p:nvGrpSpPr>
      <p:grpSpPr>
        <a:xfrm>
          <a:off x="0" y="0"/>
          <a:ext cx="0" cy="0"/>
          <a:chOff x="0" y="0"/>
          <a:chExt cx="0" cy="0"/>
        </a:xfrm>
      </p:grpSpPr>
      <p:sp>
        <p:nvSpPr>
          <p:cNvPr id="223" name="Google Shape;223;p3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35"/>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25" name="Google Shape;225;p3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6" name="Google Shape;226;p3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7" name="Google Shape;227;p3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Google Shape;229;p36"/>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0" name="Google Shape;230;p36"/>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31" name="Google Shape;231;p3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2" name="Google Shape;232;p3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3" name="Google Shape;233;p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3.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Google Shape;160;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1" name="Google Shape;161;p2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2" name="Google Shape;162;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3" name="Google Shape;163;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64" name="Google Shape;164;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0.png"/><Relationship Id="rId9" Type="http://schemas.openxmlformats.org/officeDocument/2006/relationships/image" Target="../media/image32.png"/><Relationship Id="rId5" Type="http://schemas.openxmlformats.org/officeDocument/2006/relationships/image" Target="../media/image24.png"/><Relationship Id="rId6" Type="http://schemas.openxmlformats.org/officeDocument/2006/relationships/image" Target="../media/image31.png"/><Relationship Id="rId7" Type="http://schemas.openxmlformats.org/officeDocument/2006/relationships/image" Target="../media/image28.png"/><Relationship Id="rId8"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image" Target="../media/image2.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19.png"/><Relationship Id="rId13"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image" Target="../media/image22.png"/><Relationship Id="rId15" Type="http://schemas.openxmlformats.org/officeDocument/2006/relationships/image" Target="../media/image25.png"/><Relationship Id="rId14" Type="http://schemas.openxmlformats.org/officeDocument/2006/relationships/image" Target="../media/image23.png"/><Relationship Id="rId16"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8.png"/><Relationship Id="rId8"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7" name="Shape 237"/>
        <p:cNvGrpSpPr/>
        <p:nvPr/>
      </p:nvGrpSpPr>
      <p:grpSpPr>
        <a:xfrm>
          <a:off x="0" y="0"/>
          <a:ext cx="0" cy="0"/>
          <a:chOff x="0" y="0"/>
          <a:chExt cx="0" cy="0"/>
        </a:xfrm>
      </p:grpSpPr>
      <p:grpSp>
        <p:nvGrpSpPr>
          <p:cNvPr id="238" name="Google Shape;238;p37"/>
          <p:cNvGrpSpPr/>
          <p:nvPr/>
        </p:nvGrpSpPr>
        <p:grpSpPr>
          <a:xfrm>
            <a:off x="376624" y="244629"/>
            <a:ext cx="11438886" cy="6158805"/>
            <a:chOff x="376624" y="244629"/>
            <a:chExt cx="11438886" cy="6158805"/>
          </a:xfrm>
        </p:grpSpPr>
        <p:grpSp>
          <p:nvGrpSpPr>
            <p:cNvPr id="239" name="Google Shape;239;p37"/>
            <p:cNvGrpSpPr/>
            <p:nvPr/>
          </p:nvGrpSpPr>
          <p:grpSpPr>
            <a:xfrm>
              <a:off x="1917985" y="1044988"/>
              <a:ext cx="8356487" cy="5358446"/>
              <a:chOff x="1263452" y="330199"/>
              <a:chExt cx="9665148" cy="6197601"/>
            </a:xfrm>
          </p:grpSpPr>
          <p:pic>
            <p:nvPicPr>
              <p:cNvPr descr="https://lh6.googleusercontent.com/5Hd8IJjgNqbei6gXrEcblDW6fNEjLsoKooA3GUMpPULfaquYNFJ3_oz9HR6F1MF_Cvhk0b9K0LGaP_7aNjqOBFYC43uBrphAwSqZxGEvxQUuIRyRdvto_d7ThaEWiPsVCNV8LfxGNEg" id="240" name="Google Shape;240;p37"/>
              <p:cNvPicPr preferRelativeResize="0"/>
              <p:nvPr/>
            </p:nvPicPr>
            <p:blipFill rotWithShape="1">
              <a:blip r:embed="rId3">
                <a:alphaModFix/>
              </a:blip>
              <a:srcRect b="0" l="0" r="0" t="0"/>
              <a:stretch/>
            </p:blipFill>
            <p:spPr>
              <a:xfrm>
                <a:off x="1263452" y="330201"/>
                <a:ext cx="9665100" cy="6197599"/>
              </a:xfrm>
              <a:prstGeom prst="rect">
                <a:avLst/>
              </a:prstGeom>
              <a:noFill/>
              <a:ln>
                <a:noFill/>
              </a:ln>
              <a:effectLst>
                <a:outerShdw blurRad="50800" rotWithShape="0" algn="tl" dir="2700000" dist="127000">
                  <a:srgbClr val="000000">
                    <a:alpha val="20000"/>
                  </a:srgbClr>
                </a:outerShdw>
              </a:effectLst>
            </p:spPr>
          </p:pic>
          <p:sp>
            <p:nvSpPr>
              <p:cNvPr id="241" name="Google Shape;241;p37"/>
              <p:cNvSpPr/>
              <p:nvPr/>
            </p:nvSpPr>
            <p:spPr>
              <a:xfrm>
                <a:off x="7340600" y="330199"/>
                <a:ext cx="3588000" cy="558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242" name="Google Shape;242;p37"/>
            <p:cNvSpPr/>
            <p:nvPr/>
          </p:nvSpPr>
          <p:spPr>
            <a:xfrm flipH="1" rot="-4820948">
              <a:off x="5241667" y="1064881"/>
              <a:ext cx="2941996" cy="6094745"/>
            </a:xfrm>
            <a:custGeom>
              <a:rect b="b" l="l" r="r" t="t"/>
              <a:pathLst>
                <a:path extrusionOk="0" h="6099989" w="2944528">
                  <a:moveTo>
                    <a:pt x="788496" y="1002533"/>
                  </a:moveTo>
                  <a:lnTo>
                    <a:pt x="1364" y="5655229"/>
                  </a:lnTo>
                  <a:cubicBezTo>
                    <a:pt x="-7507" y="5707660"/>
                    <a:pt x="27807" y="5757355"/>
                    <a:pt x="80238" y="5766225"/>
                  </a:cubicBezTo>
                  <a:lnTo>
                    <a:pt x="2045036" y="6098625"/>
                  </a:lnTo>
                  <a:cubicBezTo>
                    <a:pt x="2097467" y="6107495"/>
                    <a:pt x="2147162" y="6072182"/>
                    <a:pt x="2156032" y="6019751"/>
                  </a:cubicBezTo>
                  <a:lnTo>
                    <a:pt x="2943164" y="1367055"/>
                  </a:lnTo>
                  <a:cubicBezTo>
                    <a:pt x="2952034" y="1314624"/>
                    <a:pt x="2916721" y="1264929"/>
                    <a:pt x="2864290" y="1256059"/>
                  </a:cubicBezTo>
                  <a:lnTo>
                    <a:pt x="1233019" y="980084"/>
                  </a:lnTo>
                  <a:lnTo>
                    <a:pt x="1021240" y="0"/>
                  </a:lnTo>
                  <a:lnTo>
                    <a:pt x="1021240" y="944256"/>
                  </a:lnTo>
                  <a:lnTo>
                    <a:pt x="899492" y="923659"/>
                  </a:lnTo>
                  <a:cubicBezTo>
                    <a:pt x="847061" y="914789"/>
                    <a:pt x="797366" y="950102"/>
                    <a:pt x="788496" y="1002533"/>
                  </a:cubicBezTo>
                  <a:close/>
                </a:path>
              </a:pathLst>
            </a:custGeom>
            <a:solidFill>
              <a:schemeClr val="accent4">
                <a:alpha val="89800"/>
              </a:schemeClr>
            </a:solidFill>
            <a:ln>
              <a:noFill/>
            </a:ln>
          </p:spPr>
          <p:txBody>
            <a:bodyPr anchorCtr="0" anchor="ctr" bIns="91425" lIns="274300" spcFirstLastPara="1" rIns="274300" wrap="square" tIns="91425">
              <a:noAutofit/>
            </a:bodyPr>
            <a:lstStyle/>
            <a:p>
              <a:pPr indent="0" lvl="0" marL="0" marR="0" rtl="0" algn="ctr">
                <a:spcBef>
                  <a:spcPts val="0"/>
                </a:spcBef>
                <a:spcAft>
                  <a:spcPts val="0"/>
                </a:spcAft>
                <a:buNone/>
              </a:pPr>
              <a:r>
                <a:t/>
              </a:r>
              <a:endParaRPr b="0" i="0" sz="1400" u="none" cap="none" strike="noStrike">
                <a:solidFill>
                  <a:schemeClr val="dk1"/>
                </a:solidFill>
                <a:latin typeface="Quattrocento Sans"/>
                <a:ea typeface="Quattrocento Sans"/>
                <a:cs typeface="Quattrocento Sans"/>
                <a:sym typeface="Quattrocento Sans"/>
              </a:endParaRPr>
            </a:p>
          </p:txBody>
        </p:sp>
        <p:cxnSp>
          <p:nvCxnSpPr>
            <p:cNvPr id="243" name="Google Shape;243;p37"/>
            <p:cNvCxnSpPr/>
            <p:nvPr/>
          </p:nvCxnSpPr>
          <p:spPr>
            <a:xfrm>
              <a:off x="497457" y="510684"/>
              <a:ext cx="11197200" cy="0"/>
            </a:xfrm>
            <a:prstGeom prst="straightConnector1">
              <a:avLst/>
            </a:prstGeom>
            <a:noFill/>
            <a:ln cap="flat" cmpd="sng" w="9525">
              <a:solidFill>
                <a:schemeClr val="dk1"/>
              </a:solidFill>
              <a:prstDash val="solid"/>
              <a:miter lim="800000"/>
              <a:headEnd len="med" w="med" type="oval"/>
              <a:tailEnd len="med" w="med" type="oval"/>
            </a:ln>
          </p:spPr>
        </p:cxnSp>
        <p:sp>
          <p:nvSpPr>
            <p:cNvPr id="244" name="Google Shape;244;p37"/>
            <p:cNvSpPr/>
            <p:nvPr/>
          </p:nvSpPr>
          <p:spPr>
            <a:xfrm>
              <a:off x="4025900" y="244629"/>
              <a:ext cx="4140300" cy="532200"/>
            </a:xfrm>
            <a:prstGeom prst="roundRect">
              <a:avLst>
                <a:gd fmla="val 50000"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chemeClr val="dk1"/>
                  </a:solidFill>
                  <a:latin typeface="Century Gothic"/>
                  <a:ea typeface="Century Gothic"/>
                  <a:cs typeface="Century Gothic"/>
                  <a:sym typeface="Century Gothic"/>
                </a:rPr>
                <a:t>HOW TO USE THIS SLIDE</a:t>
              </a:r>
              <a:endParaRPr b="1" i="0" sz="1800" u="none" cap="none" strike="noStrike">
                <a:solidFill>
                  <a:schemeClr val="dk1"/>
                </a:solidFill>
                <a:latin typeface="Century Gothic"/>
                <a:ea typeface="Century Gothic"/>
                <a:cs typeface="Century Gothic"/>
                <a:sym typeface="Century Gothic"/>
              </a:endParaRPr>
            </a:p>
          </p:txBody>
        </p:sp>
        <p:sp>
          <p:nvSpPr>
            <p:cNvPr id="245" name="Google Shape;245;p37"/>
            <p:cNvSpPr/>
            <p:nvPr/>
          </p:nvSpPr>
          <p:spPr>
            <a:xfrm>
              <a:off x="8005271" y="349855"/>
              <a:ext cx="321600" cy="321600"/>
            </a:xfrm>
            <a:prstGeom prst="ellipse">
              <a:avLst/>
            </a:prstGeom>
            <a:no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6" name="Google Shape;246;p37"/>
            <p:cNvSpPr/>
            <p:nvPr/>
          </p:nvSpPr>
          <p:spPr>
            <a:xfrm>
              <a:off x="3865072" y="349855"/>
              <a:ext cx="321600" cy="321600"/>
            </a:xfrm>
            <a:prstGeom prst="ellipse">
              <a:avLst/>
            </a:prstGeom>
            <a:no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7" name="Google Shape;247;p37"/>
            <p:cNvSpPr/>
            <p:nvPr/>
          </p:nvSpPr>
          <p:spPr>
            <a:xfrm>
              <a:off x="6916485" y="3431994"/>
              <a:ext cx="509808" cy="513532"/>
            </a:xfrm>
            <a:custGeom>
              <a:rect b="b" l="l" r="r" t="t"/>
              <a:pathLst>
                <a:path extrusionOk="0" h="688" w="688">
                  <a:moveTo>
                    <a:pt x="433" y="568"/>
                  </a:moveTo>
                  <a:lnTo>
                    <a:pt x="254" y="568"/>
                  </a:lnTo>
                  <a:lnTo>
                    <a:pt x="250" y="568"/>
                  </a:lnTo>
                  <a:lnTo>
                    <a:pt x="248" y="567"/>
                  </a:lnTo>
                  <a:lnTo>
                    <a:pt x="245" y="566"/>
                  </a:lnTo>
                  <a:lnTo>
                    <a:pt x="243" y="564"/>
                  </a:lnTo>
                  <a:lnTo>
                    <a:pt x="242" y="562"/>
                  </a:lnTo>
                  <a:lnTo>
                    <a:pt x="240" y="560"/>
                  </a:lnTo>
                  <a:lnTo>
                    <a:pt x="240" y="556"/>
                  </a:lnTo>
                  <a:lnTo>
                    <a:pt x="239" y="553"/>
                  </a:lnTo>
                  <a:lnTo>
                    <a:pt x="240" y="551"/>
                  </a:lnTo>
                  <a:lnTo>
                    <a:pt x="240" y="548"/>
                  </a:lnTo>
                  <a:lnTo>
                    <a:pt x="242" y="546"/>
                  </a:lnTo>
                  <a:lnTo>
                    <a:pt x="243" y="544"/>
                  </a:lnTo>
                  <a:lnTo>
                    <a:pt x="245" y="541"/>
                  </a:lnTo>
                  <a:lnTo>
                    <a:pt x="248" y="539"/>
                  </a:lnTo>
                  <a:lnTo>
                    <a:pt x="250" y="539"/>
                  </a:lnTo>
                  <a:lnTo>
                    <a:pt x="254" y="538"/>
                  </a:lnTo>
                  <a:lnTo>
                    <a:pt x="328" y="538"/>
                  </a:lnTo>
                  <a:lnTo>
                    <a:pt x="328" y="300"/>
                  </a:lnTo>
                  <a:lnTo>
                    <a:pt x="283" y="300"/>
                  </a:lnTo>
                  <a:lnTo>
                    <a:pt x="280" y="299"/>
                  </a:lnTo>
                  <a:lnTo>
                    <a:pt x="278" y="299"/>
                  </a:lnTo>
                  <a:lnTo>
                    <a:pt x="275" y="296"/>
                  </a:lnTo>
                  <a:lnTo>
                    <a:pt x="273" y="295"/>
                  </a:lnTo>
                  <a:lnTo>
                    <a:pt x="272" y="293"/>
                  </a:lnTo>
                  <a:lnTo>
                    <a:pt x="270" y="290"/>
                  </a:lnTo>
                  <a:lnTo>
                    <a:pt x="270" y="288"/>
                  </a:lnTo>
                  <a:lnTo>
                    <a:pt x="269" y="285"/>
                  </a:lnTo>
                  <a:lnTo>
                    <a:pt x="270" y="281"/>
                  </a:lnTo>
                  <a:lnTo>
                    <a:pt x="270" y="278"/>
                  </a:lnTo>
                  <a:lnTo>
                    <a:pt x="272" y="276"/>
                  </a:lnTo>
                  <a:lnTo>
                    <a:pt x="273" y="274"/>
                  </a:lnTo>
                  <a:lnTo>
                    <a:pt x="275" y="272"/>
                  </a:lnTo>
                  <a:lnTo>
                    <a:pt x="278" y="271"/>
                  </a:lnTo>
                  <a:lnTo>
                    <a:pt x="280" y="270"/>
                  </a:lnTo>
                  <a:lnTo>
                    <a:pt x="283" y="270"/>
                  </a:lnTo>
                  <a:lnTo>
                    <a:pt x="343" y="270"/>
                  </a:lnTo>
                  <a:lnTo>
                    <a:pt x="347" y="270"/>
                  </a:lnTo>
                  <a:lnTo>
                    <a:pt x="350" y="271"/>
                  </a:lnTo>
                  <a:lnTo>
                    <a:pt x="352" y="272"/>
                  </a:lnTo>
                  <a:lnTo>
                    <a:pt x="354" y="274"/>
                  </a:lnTo>
                  <a:lnTo>
                    <a:pt x="356" y="276"/>
                  </a:lnTo>
                  <a:lnTo>
                    <a:pt x="357" y="278"/>
                  </a:lnTo>
                  <a:lnTo>
                    <a:pt x="358" y="281"/>
                  </a:lnTo>
                  <a:lnTo>
                    <a:pt x="358" y="285"/>
                  </a:lnTo>
                  <a:lnTo>
                    <a:pt x="358" y="538"/>
                  </a:lnTo>
                  <a:lnTo>
                    <a:pt x="433" y="538"/>
                  </a:lnTo>
                  <a:lnTo>
                    <a:pt x="437" y="539"/>
                  </a:lnTo>
                  <a:lnTo>
                    <a:pt x="439" y="539"/>
                  </a:lnTo>
                  <a:lnTo>
                    <a:pt x="442" y="541"/>
                  </a:lnTo>
                  <a:lnTo>
                    <a:pt x="444" y="544"/>
                  </a:lnTo>
                  <a:lnTo>
                    <a:pt x="446" y="546"/>
                  </a:lnTo>
                  <a:lnTo>
                    <a:pt x="447" y="548"/>
                  </a:lnTo>
                  <a:lnTo>
                    <a:pt x="448" y="551"/>
                  </a:lnTo>
                  <a:lnTo>
                    <a:pt x="448" y="553"/>
                  </a:lnTo>
                  <a:lnTo>
                    <a:pt x="448" y="556"/>
                  </a:lnTo>
                  <a:lnTo>
                    <a:pt x="447" y="560"/>
                  </a:lnTo>
                  <a:lnTo>
                    <a:pt x="446" y="562"/>
                  </a:lnTo>
                  <a:lnTo>
                    <a:pt x="444" y="564"/>
                  </a:lnTo>
                  <a:lnTo>
                    <a:pt x="442" y="566"/>
                  </a:lnTo>
                  <a:lnTo>
                    <a:pt x="439" y="567"/>
                  </a:lnTo>
                  <a:lnTo>
                    <a:pt x="437" y="568"/>
                  </a:lnTo>
                  <a:lnTo>
                    <a:pt x="433" y="568"/>
                  </a:lnTo>
                  <a:close/>
                  <a:moveTo>
                    <a:pt x="328" y="120"/>
                  </a:moveTo>
                  <a:lnTo>
                    <a:pt x="335" y="120"/>
                  </a:lnTo>
                  <a:lnTo>
                    <a:pt x="340" y="122"/>
                  </a:lnTo>
                  <a:lnTo>
                    <a:pt x="346" y="125"/>
                  </a:lnTo>
                  <a:lnTo>
                    <a:pt x="350" y="128"/>
                  </a:lnTo>
                  <a:lnTo>
                    <a:pt x="353" y="133"/>
                  </a:lnTo>
                  <a:lnTo>
                    <a:pt x="356" y="138"/>
                  </a:lnTo>
                  <a:lnTo>
                    <a:pt x="358" y="143"/>
                  </a:lnTo>
                  <a:lnTo>
                    <a:pt x="358" y="150"/>
                  </a:lnTo>
                  <a:lnTo>
                    <a:pt x="358" y="155"/>
                  </a:lnTo>
                  <a:lnTo>
                    <a:pt x="356" y="162"/>
                  </a:lnTo>
                  <a:lnTo>
                    <a:pt x="353" y="166"/>
                  </a:lnTo>
                  <a:lnTo>
                    <a:pt x="350" y="171"/>
                  </a:lnTo>
                  <a:lnTo>
                    <a:pt x="346" y="174"/>
                  </a:lnTo>
                  <a:lnTo>
                    <a:pt x="340" y="178"/>
                  </a:lnTo>
                  <a:lnTo>
                    <a:pt x="335" y="179"/>
                  </a:lnTo>
                  <a:lnTo>
                    <a:pt x="328" y="180"/>
                  </a:lnTo>
                  <a:lnTo>
                    <a:pt x="323" y="179"/>
                  </a:lnTo>
                  <a:lnTo>
                    <a:pt x="317" y="178"/>
                  </a:lnTo>
                  <a:lnTo>
                    <a:pt x="312" y="174"/>
                  </a:lnTo>
                  <a:lnTo>
                    <a:pt x="307" y="171"/>
                  </a:lnTo>
                  <a:lnTo>
                    <a:pt x="304" y="166"/>
                  </a:lnTo>
                  <a:lnTo>
                    <a:pt x="301" y="162"/>
                  </a:lnTo>
                  <a:lnTo>
                    <a:pt x="300" y="155"/>
                  </a:lnTo>
                  <a:lnTo>
                    <a:pt x="298" y="150"/>
                  </a:lnTo>
                  <a:lnTo>
                    <a:pt x="300" y="143"/>
                  </a:lnTo>
                  <a:lnTo>
                    <a:pt x="301" y="138"/>
                  </a:lnTo>
                  <a:lnTo>
                    <a:pt x="304" y="133"/>
                  </a:lnTo>
                  <a:lnTo>
                    <a:pt x="307" y="128"/>
                  </a:lnTo>
                  <a:lnTo>
                    <a:pt x="312" y="125"/>
                  </a:lnTo>
                  <a:lnTo>
                    <a:pt x="317" y="122"/>
                  </a:lnTo>
                  <a:lnTo>
                    <a:pt x="323" y="120"/>
                  </a:lnTo>
                  <a:lnTo>
                    <a:pt x="328" y="120"/>
                  </a:lnTo>
                  <a:close/>
                  <a:moveTo>
                    <a:pt x="343" y="0"/>
                  </a:moveTo>
                  <a:lnTo>
                    <a:pt x="326" y="0"/>
                  </a:lnTo>
                  <a:lnTo>
                    <a:pt x="308" y="2"/>
                  </a:lnTo>
                  <a:lnTo>
                    <a:pt x="291" y="4"/>
                  </a:lnTo>
                  <a:lnTo>
                    <a:pt x="274" y="8"/>
                  </a:lnTo>
                  <a:lnTo>
                    <a:pt x="258" y="11"/>
                  </a:lnTo>
                  <a:lnTo>
                    <a:pt x="242" y="16"/>
                  </a:lnTo>
                  <a:lnTo>
                    <a:pt x="226" y="21"/>
                  </a:lnTo>
                  <a:lnTo>
                    <a:pt x="210" y="28"/>
                  </a:lnTo>
                  <a:lnTo>
                    <a:pt x="195" y="34"/>
                  </a:lnTo>
                  <a:lnTo>
                    <a:pt x="180" y="42"/>
                  </a:lnTo>
                  <a:lnTo>
                    <a:pt x="166" y="50"/>
                  </a:lnTo>
                  <a:lnTo>
                    <a:pt x="152" y="59"/>
                  </a:lnTo>
                  <a:lnTo>
                    <a:pt x="138" y="69"/>
                  </a:lnTo>
                  <a:lnTo>
                    <a:pt x="125" y="79"/>
                  </a:lnTo>
                  <a:lnTo>
                    <a:pt x="112" y="90"/>
                  </a:lnTo>
                  <a:lnTo>
                    <a:pt x="101" y="102"/>
                  </a:lnTo>
                  <a:lnTo>
                    <a:pt x="89" y="113"/>
                  </a:lnTo>
                  <a:lnTo>
                    <a:pt x="78" y="126"/>
                  </a:lnTo>
                  <a:lnTo>
                    <a:pt x="68" y="139"/>
                  </a:lnTo>
                  <a:lnTo>
                    <a:pt x="59" y="152"/>
                  </a:lnTo>
                  <a:lnTo>
                    <a:pt x="49" y="166"/>
                  </a:lnTo>
                  <a:lnTo>
                    <a:pt x="42" y="181"/>
                  </a:lnTo>
                  <a:lnTo>
                    <a:pt x="33" y="196"/>
                  </a:lnTo>
                  <a:lnTo>
                    <a:pt x="27" y="211"/>
                  </a:lnTo>
                  <a:lnTo>
                    <a:pt x="20" y="227"/>
                  </a:lnTo>
                  <a:lnTo>
                    <a:pt x="15" y="242"/>
                  </a:lnTo>
                  <a:lnTo>
                    <a:pt x="11" y="259"/>
                  </a:lnTo>
                  <a:lnTo>
                    <a:pt x="6" y="275"/>
                  </a:lnTo>
                  <a:lnTo>
                    <a:pt x="3" y="292"/>
                  </a:lnTo>
                  <a:lnTo>
                    <a:pt x="1" y="309"/>
                  </a:lnTo>
                  <a:lnTo>
                    <a:pt x="0" y="326"/>
                  </a:lnTo>
                  <a:lnTo>
                    <a:pt x="0" y="345"/>
                  </a:lnTo>
                  <a:lnTo>
                    <a:pt x="0" y="362"/>
                  </a:lnTo>
                  <a:lnTo>
                    <a:pt x="1" y="379"/>
                  </a:lnTo>
                  <a:lnTo>
                    <a:pt x="3" y="396"/>
                  </a:lnTo>
                  <a:lnTo>
                    <a:pt x="6" y="413"/>
                  </a:lnTo>
                  <a:lnTo>
                    <a:pt x="11" y="430"/>
                  </a:lnTo>
                  <a:lnTo>
                    <a:pt x="15" y="446"/>
                  </a:lnTo>
                  <a:lnTo>
                    <a:pt x="20" y="462"/>
                  </a:lnTo>
                  <a:lnTo>
                    <a:pt x="27" y="478"/>
                  </a:lnTo>
                  <a:lnTo>
                    <a:pt x="33" y="493"/>
                  </a:lnTo>
                  <a:lnTo>
                    <a:pt x="42" y="508"/>
                  </a:lnTo>
                  <a:lnTo>
                    <a:pt x="49" y="522"/>
                  </a:lnTo>
                  <a:lnTo>
                    <a:pt x="59" y="536"/>
                  </a:lnTo>
                  <a:lnTo>
                    <a:pt x="68" y="550"/>
                  </a:lnTo>
                  <a:lnTo>
                    <a:pt x="78" y="563"/>
                  </a:lnTo>
                  <a:lnTo>
                    <a:pt x="89" y="576"/>
                  </a:lnTo>
                  <a:lnTo>
                    <a:pt x="101" y="587"/>
                  </a:lnTo>
                  <a:lnTo>
                    <a:pt x="112" y="598"/>
                  </a:lnTo>
                  <a:lnTo>
                    <a:pt x="125" y="610"/>
                  </a:lnTo>
                  <a:lnTo>
                    <a:pt x="138" y="620"/>
                  </a:lnTo>
                  <a:lnTo>
                    <a:pt x="152" y="629"/>
                  </a:lnTo>
                  <a:lnTo>
                    <a:pt x="166" y="638"/>
                  </a:lnTo>
                  <a:lnTo>
                    <a:pt x="180" y="646"/>
                  </a:lnTo>
                  <a:lnTo>
                    <a:pt x="195" y="654"/>
                  </a:lnTo>
                  <a:lnTo>
                    <a:pt x="210" y="661"/>
                  </a:lnTo>
                  <a:lnTo>
                    <a:pt x="226" y="667"/>
                  </a:lnTo>
                  <a:lnTo>
                    <a:pt x="242" y="673"/>
                  </a:lnTo>
                  <a:lnTo>
                    <a:pt x="258" y="677"/>
                  </a:lnTo>
                  <a:lnTo>
                    <a:pt x="274" y="681"/>
                  </a:lnTo>
                  <a:lnTo>
                    <a:pt x="291" y="684"/>
                  </a:lnTo>
                  <a:lnTo>
                    <a:pt x="308" y="686"/>
                  </a:lnTo>
                  <a:lnTo>
                    <a:pt x="326" y="688"/>
                  </a:lnTo>
                  <a:lnTo>
                    <a:pt x="343" y="688"/>
                  </a:lnTo>
                  <a:lnTo>
                    <a:pt x="362" y="688"/>
                  </a:lnTo>
                  <a:lnTo>
                    <a:pt x="379" y="686"/>
                  </a:lnTo>
                  <a:lnTo>
                    <a:pt x="396" y="684"/>
                  </a:lnTo>
                  <a:lnTo>
                    <a:pt x="413" y="681"/>
                  </a:lnTo>
                  <a:lnTo>
                    <a:pt x="429" y="677"/>
                  </a:lnTo>
                  <a:lnTo>
                    <a:pt x="446" y="673"/>
                  </a:lnTo>
                  <a:lnTo>
                    <a:pt x="462" y="667"/>
                  </a:lnTo>
                  <a:lnTo>
                    <a:pt x="477" y="661"/>
                  </a:lnTo>
                  <a:lnTo>
                    <a:pt x="492" y="654"/>
                  </a:lnTo>
                  <a:lnTo>
                    <a:pt x="507" y="646"/>
                  </a:lnTo>
                  <a:lnTo>
                    <a:pt x="522" y="638"/>
                  </a:lnTo>
                  <a:lnTo>
                    <a:pt x="536" y="629"/>
                  </a:lnTo>
                  <a:lnTo>
                    <a:pt x="549" y="620"/>
                  </a:lnTo>
                  <a:lnTo>
                    <a:pt x="563" y="610"/>
                  </a:lnTo>
                  <a:lnTo>
                    <a:pt x="575" y="598"/>
                  </a:lnTo>
                  <a:lnTo>
                    <a:pt x="586" y="587"/>
                  </a:lnTo>
                  <a:lnTo>
                    <a:pt x="598" y="576"/>
                  </a:lnTo>
                  <a:lnTo>
                    <a:pt x="609" y="563"/>
                  </a:lnTo>
                  <a:lnTo>
                    <a:pt x="619" y="550"/>
                  </a:lnTo>
                  <a:lnTo>
                    <a:pt x="629" y="536"/>
                  </a:lnTo>
                  <a:lnTo>
                    <a:pt x="638" y="522"/>
                  </a:lnTo>
                  <a:lnTo>
                    <a:pt x="646" y="508"/>
                  </a:lnTo>
                  <a:lnTo>
                    <a:pt x="654" y="493"/>
                  </a:lnTo>
                  <a:lnTo>
                    <a:pt x="660" y="478"/>
                  </a:lnTo>
                  <a:lnTo>
                    <a:pt x="667" y="462"/>
                  </a:lnTo>
                  <a:lnTo>
                    <a:pt x="672" y="446"/>
                  </a:lnTo>
                  <a:lnTo>
                    <a:pt x="676" y="430"/>
                  </a:lnTo>
                  <a:lnTo>
                    <a:pt x="680" y="413"/>
                  </a:lnTo>
                  <a:lnTo>
                    <a:pt x="684" y="396"/>
                  </a:lnTo>
                  <a:lnTo>
                    <a:pt x="686" y="379"/>
                  </a:lnTo>
                  <a:lnTo>
                    <a:pt x="687" y="362"/>
                  </a:lnTo>
                  <a:lnTo>
                    <a:pt x="688" y="345"/>
                  </a:lnTo>
                  <a:lnTo>
                    <a:pt x="687" y="326"/>
                  </a:lnTo>
                  <a:lnTo>
                    <a:pt x="686" y="309"/>
                  </a:lnTo>
                  <a:lnTo>
                    <a:pt x="684" y="292"/>
                  </a:lnTo>
                  <a:lnTo>
                    <a:pt x="680" y="275"/>
                  </a:lnTo>
                  <a:lnTo>
                    <a:pt x="676" y="259"/>
                  </a:lnTo>
                  <a:lnTo>
                    <a:pt x="672" y="242"/>
                  </a:lnTo>
                  <a:lnTo>
                    <a:pt x="667" y="227"/>
                  </a:lnTo>
                  <a:lnTo>
                    <a:pt x="660" y="211"/>
                  </a:lnTo>
                  <a:lnTo>
                    <a:pt x="654" y="196"/>
                  </a:lnTo>
                  <a:lnTo>
                    <a:pt x="646" y="181"/>
                  </a:lnTo>
                  <a:lnTo>
                    <a:pt x="638" y="166"/>
                  </a:lnTo>
                  <a:lnTo>
                    <a:pt x="629" y="152"/>
                  </a:lnTo>
                  <a:lnTo>
                    <a:pt x="619" y="139"/>
                  </a:lnTo>
                  <a:lnTo>
                    <a:pt x="609" y="126"/>
                  </a:lnTo>
                  <a:lnTo>
                    <a:pt x="598" y="113"/>
                  </a:lnTo>
                  <a:lnTo>
                    <a:pt x="586" y="102"/>
                  </a:lnTo>
                  <a:lnTo>
                    <a:pt x="575" y="90"/>
                  </a:lnTo>
                  <a:lnTo>
                    <a:pt x="563" y="79"/>
                  </a:lnTo>
                  <a:lnTo>
                    <a:pt x="549" y="69"/>
                  </a:lnTo>
                  <a:lnTo>
                    <a:pt x="536" y="59"/>
                  </a:lnTo>
                  <a:lnTo>
                    <a:pt x="522" y="50"/>
                  </a:lnTo>
                  <a:lnTo>
                    <a:pt x="507" y="42"/>
                  </a:lnTo>
                  <a:lnTo>
                    <a:pt x="492" y="34"/>
                  </a:lnTo>
                  <a:lnTo>
                    <a:pt x="477" y="28"/>
                  </a:lnTo>
                  <a:lnTo>
                    <a:pt x="462" y="21"/>
                  </a:lnTo>
                  <a:lnTo>
                    <a:pt x="446" y="16"/>
                  </a:lnTo>
                  <a:lnTo>
                    <a:pt x="429" y="11"/>
                  </a:lnTo>
                  <a:lnTo>
                    <a:pt x="413" y="8"/>
                  </a:lnTo>
                  <a:lnTo>
                    <a:pt x="396" y="4"/>
                  </a:lnTo>
                  <a:lnTo>
                    <a:pt x="379" y="2"/>
                  </a:lnTo>
                  <a:lnTo>
                    <a:pt x="362" y="0"/>
                  </a:lnTo>
                  <a:lnTo>
                    <a:pt x="343" y="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48" name="Google Shape;248;p37"/>
            <p:cNvSpPr/>
            <p:nvPr/>
          </p:nvSpPr>
          <p:spPr>
            <a:xfrm>
              <a:off x="4998753" y="4083273"/>
              <a:ext cx="4345200" cy="8619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US" sz="1400">
                  <a:solidFill>
                    <a:schemeClr val="dk1"/>
                  </a:solidFill>
                  <a:latin typeface="Century Gothic"/>
                  <a:ea typeface="Century Gothic"/>
                  <a:cs typeface="Century Gothic"/>
                  <a:sym typeface="Century Gothic"/>
                </a:rPr>
                <a:t>In order to use these slides, you must click </a:t>
              </a:r>
              <a:r>
                <a:rPr b="1" lang="en-US" sz="1400">
                  <a:solidFill>
                    <a:schemeClr val="dk1"/>
                  </a:solidFill>
                  <a:latin typeface="Century Gothic"/>
                  <a:ea typeface="Century Gothic"/>
                  <a:cs typeface="Century Gothic"/>
                  <a:sym typeface="Century Gothic"/>
                </a:rPr>
                <a:t>‘File’</a:t>
              </a:r>
              <a:r>
                <a:rPr lang="en-US" sz="1400">
                  <a:solidFill>
                    <a:schemeClr val="dk1"/>
                  </a:solidFill>
                  <a:latin typeface="Century Gothic"/>
                  <a:ea typeface="Century Gothic"/>
                  <a:cs typeface="Century Gothic"/>
                  <a:sym typeface="Century Gothic"/>
                </a:rPr>
                <a:t>, </a:t>
              </a:r>
              <a:r>
                <a:rPr b="1" lang="en-US" sz="1400">
                  <a:solidFill>
                    <a:schemeClr val="dk1"/>
                  </a:solidFill>
                  <a:latin typeface="Century Gothic"/>
                  <a:ea typeface="Century Gothic"/>
                  <a:cs typeface="Century Gothic"/>
                  <a:sym typeface="Century Gothic"/>
                </a:rPr>
                <a:t>‘Make a Copy’</a:t>
              </a:r>
              <a:r>
                <a:rPr lang="en-US" sz="1400">
                  <a:solidFill>
                    <a:schemeClr val="dk1"/>
                  </a:solidFill>
                  <a:latin typeface="Century Gothic"/>
                  <a:ea typeface="Century Gothic"/>
                  <a:cs typeface="Century Gothic"/>
                  <a:sym typeface="Century Gothic"/>
                </a:rPr>
                <a:t> and save the template to your own drive. That way, you can edit them as you wish without changing the original template. </a:t>
              </a:r>
              <a:endParaRPr/>
            </a:p>
          </p:txBody>
        </p:sp>
        <p:sp>
          <p:nvSpPr>
            <p:cNvPr id="249" name="Google Shape;249;p37"/>
            <p:cNvSpPr/>
            <p:nvPr/>
          </p:nvSpPr>
          <p:spPr>
            <a:xfrm>
              <a:off x="11573710" y="389851"/>
              <a:ext cx="241800" cy="241800"/>
            </a:xfrm>
            <a:prstGeom prst="ellipse">
              <a:avLst/>
            </a:prstGeom>
            <a:no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0" name="Google Shape;250;p37"/>
            <p:cNvSpPr/>
            <p:nvPr/>
          </p:nvSpPr>
          <p:spPr>
            <a:xfrm>
              <a:off x="376624" y="389851"/>
              <a:ext cx="241800" cy="241800"/>
            </a:xfrm>
            <a:prstGeom prst="ellipse">
              <a:avLst/>
            </a:prstGeom>
            <a:noFill/>
            <a:ln cap="flat" cmpd="sng" w="12700">
              <a:solidFill>
                <a:srgbClr val="FFD96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678" name="Shape 678"/>
        <p:cNvGrpSpPr/>
        <p:nvPr/>
      </p:nvGrpSpPr>
      <p:grpSpPr>
        <a:xfrm>
          <a:off x="0" y="0"/>
          <a:ext cx="0" cy="0"/>
          <a:chOff x="0" y="0"/>
          <a:chExt cx="0" cy="0"/>
        </a:xfrm>
      </p:grpSpPr>
      <p:sp>
        <p:nvSpPr>
          <p:cNvPr id="679" name="Google Shape;679;p46"/>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THE</a:t>
            </a:r>
            <a:r>
              <a:rPr b="1" lang="en-US" sz="4000">
                <a:solidFill>
                  <a:srgbClr val="3F3F3F"/>
                </a:solidFill>
                <a:latin typeface="Calibri"/>
                <a:ea typeface="Calibri"/>
                <a:cs typeface="Calibri"/>
                <a:sym typeface="Calibri"/>
              </a:rPr>
              <a:t> </a:t>
            </a:r>
            <a:r>
              <a:rPr b="1" lang="en-US" sz="4000">
                <a:solidFill>
                  <a:srgbClr val="1C819E"/>
                </a:solidFill>
                <a:latin typeface="Calibri"/>
                <a:ea typeface="Calibri"/>
                <a:cs typeface="Calibri"/>
                <a:sym typeface="Calibri"/>
              </a:rPr>
              <a:t>STAGE</a:t>
            </a:r>
            <a:endParaRPr>
              <a:latin typeface="Calibri"/>
              <a:ea typeface="Calibri"/>
              <a:cs typeface="Calibri"/>
              <a:sym typeface="Calibri"/>
            </a:endParaRPr>
          </a:p>
        </p:txBody>
      </p:sp>
      <p:sp>
        <p:nvSpPr>
          <p:cNvPr id="680" name="Google Shape;680;p46"/>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1" name="Google Shape;681;p46"/>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2" name="Google Shape;682;p46"/>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3" name="Google Shape;683;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684" name="Google Shape;68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685" name="Google Shape;685;p46"/>
          <p:cNvSpPr/>
          <p:nvPr/>
        </p:nvSpPr>
        <p:spPr>
          <a:xfrm>
            <a:off x="801192" y="1439177"/>
            <a:ext cx="2743727" cy="563577"/>
          </a:xfrm>
          <a:prstGeom prst="chevron">
            <a:avLst>
              <a:gd fmla="val 50000"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86" name="Google Shape;686;p46"/>
          <p:cNvSpPr/>
          <p:nvPr/>
        </p:nvSpPr>
        <p:spPr>
          <a:xfrm>
            <a:off x="3416489" y="1439177"/>
            <a:ext cx="2743727" cy="563577"/>
          </a:xfrm>
          <a:prstGeom prst="chevron">
            <a:avLst>
              <a:gd fmla="val 50000"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87" name="Google Shape;687;p46"/>
          <p:cNvSpPr/>
          <p:nvPr/>
        </p:nvSpPr>
        <p:spPr>
          <a:xfrm>
            <a:off x="6031786" y="1439177"/>
            <a:ext cx="2743727" cy="563577"/>
          </a:xfrm>
          <a:prstGeom prst="chevron">
            <a:avLst>
              <a:gd fmla="val 50000"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88" name="Google Shape;688;p46"/>
          <p:cNvSpPr/>
          <p:nvPr/>
        </p:nvSpPr>
        <p:spPr>
          <a:xfrm>
            <a:off x="8647083" y="1439177"/>
            <a:ext cx="2743727" cy="563577"/>
          </a:xfrm>
          <a:prstGeom prst="chevron">
            <a:avLst>
              <a:gd fmla="val 50000"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89" name="Google Shape;689;p46"/>
          <p:cNvSpPr/>
          <p:nvPr/>
        </p:nvSpPr>
        <p:spPr>
          <a:xfrm>
            <a:off x="2046993" y="1594902"/>
            <a:ext cx="252126" cy="252126"/>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0" name="Google Shape;690;p46"/>
          <p:cNvSpPr/>
          <p:nvPr/>
        </p:nvSpPr>
        <p:spPr>
          <a:xfrm>
            <a:off x="4662290" y="1594902"/>
            <a:ext cx="252126" cy="252126"/>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1" name="Google Shape;691;p46"/>
          <p:cNvSpPr/>
          <p:nvPr/>
        </p:nvSpPr>
        <p:spPr>
          <a:xfrm>
            <a:off x="7277586" y="1594902"/>
            <a:ext cx="252126" cy="252126"/>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2" name="Google Shape;692;p46"/>
          <p:cNvSpPr/>
          <p:nvPr/>
        </p:nvSpPr>
        <p:spPr>
          <a:xfrm>
            <a:off x="9892883" y="1594902"/>
            <a:ext cx="252126" cy="252126"/>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693" name="Google Shape;693;p46"/>
          <p:cNvCxnSpPr/>
          <p:nvPr/>
        </p:nvCxnSpPr>
        <p:spPr>
          <a:xfrm>
            <a:off x="2173055" y="1720965"/>
            <a:ext cx="0" cy="1091933"/>
          </a:xfrm>
          <a:prstGeom prst="straightConnector1">
            <a:avLst/>
          </a:prstGeom>
          <a:noFill/>
          <a:ln cap="flat" cmpd="sng" w="38100">
            <a:solidFill>
              <a:srgbClr val="404040"/>
            </a:solidFill>
            <a:prstDash val="solid"/>
            <a:miter lim="800000"/>
            <a:headEnd len="sm" w="sm" type="none"/>
            <a:tailEnd len="sm" w="sm" type="none"/>
          </a:ln>
        </p:spPr>
      </p:cxnSp>
      <p:cxnSp>
        <p:nvCxnSpPr>
          <p:cNvPr id="694" name="Google Shape;694;p46"/>
          <p:cNvCxnSpPr/>
          <p:nvPr/>
        </p:nvCxnSpPr>
        <p:spPr>
          <a:xfrm>
            <a:off x="4780779" y="1720965"/>
            <a:ext cx="0" cy="1091933"/>
          </a:xfrm>
          <a:prstGeom prst="straightConnector1">
            <a:avLst/>
          </a:prstGeom>
          <a:noFill/>
          <a:ln cap="flat" cmpd="sng" w="38100">
            <a:solidFill>
              <a:srgbClr val="404040"/>
            </a:solidFill>
            <a:prstDash val="solid"/>
            <a:miter lim="800000"/>
            <a:headEnd len="sm" w="sm" type="none"/>
            <a:tailEnd len="sm" w="sm" type="none"/>
          </a:ln>
        </p:spPr>
      </p:cxnSp>
      <p:cxnSp>
        <p:nvCxnSpPr>
          <p:cNvPr id="695" name="Google Shape;695;p46"/>
          <p:cNvCxnSpPr/>
          <p:nvPr/>
        </p:nvCxnSpPr>
        <p:spPr>
          <a:xfrm>
            <a:off x="7403649" y="1720965"/>
            <a:ext cx="0" cy="1091933"/>
          </a:xfrm>
          <a:prstGeom prst="straightConnector1">
            <a:avLst/>
          </a:prstGeom>
          <a:noFill/>
          <a:ln cap="flat" cmpd="sng" w="38100">
            <a:solidFill>
              <a:srgbClr val="404040"/>
            </a:solidFill>
            <a:prstDash val="solid"/>
            <a:miter lim="800000"/>
            <a:headEnd len="sm" w="sm" type="none"/>
            <a:tailEnd len="sm" w="sm" type="none"/>
          </a:ln>
        </p:spPr>
      </p:cxnSp>
      <p:cxnSp>
        <p:nvCxnSpPr>
          <p:cNvPr id="696" name="Google Shape;696;p46"/>
          <p:cNvCxnSpPr/>
          <p:nvPr/>
        </p:nvCxnSpPr>
        <p:spPr>
          <a:xfrm>
            <a:off x="10018946" y="1720965"/>
            <a:ext cx="0" cy="1091933"/>
          </a:xfrm>
          <a:prstGeom prst="straightConnector1">
            <a:avLst/>
          </a:prstGeom>
          <a:noFill/>
          <a:ln cap="flat" cmpd="sng" w="38100">
            <a:solidFill>
              <a:srgbClr val="404040"/>
            </a:solidFill>
            <a:prstDash val="solid"/>
            <a:miter lim="800000"/>
            <a:headEnd len="sm" w="sm" type="none"/>
            <a:tailEnd len="sm" w="sm" type="none"/>
          </a:ln>
        </p:spPr>
      </p:cxnSp>
      <p:sp>
        <p:nvSpPr>
          <p:cNvPr id="697" name="Google Shape;697;p46"/>
          <p:cNvSpPr/>
          <p:nvPr/>
        </p:nvSpPr>
        <p:spPr>
          <a:xfrm>
            <a:off x="1543666" y="2812898"/>
            <a:ext cx="1258778" cy="1258778"/>
          </a:xfrm>
          <a:prstGeom prst="ellipse">
            <a:avLst/>
          </a:prstGeom>
          <a:noFill/>
          <a:ln cap="flat" cmpd="sng" w="254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8" name="Google Shape;698;p46"/>
          <p:cNvSpPr/>
          <p:nvPr/>
        </p:nvSpPr>
        <p:spPr>
          <a:xfrm>
            <a:off x="4151390" y="2812898"/>
            <a:ext cx="1258778" cy="1258778"/>
          </a:xfrm>
          <a:prstGeom prst="ellipse">
            <a:avLst/>
          </a:prstGeom>
          <a:noFill/>
          <a:ln cap="flat" cmpd="sng" w="254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99" name="Google Shape;699;p46"/>
          <p:cNvSpPr/>
          <p:nvPr/>
        </p:nvSpPr>
        <p:spPr>
          <a:xfrm>
            <a:off x="6774259" y="2812898"/>
            <a:ext cx="1258778" cy="1258778"/>
          </a:xfrm>
          <a:prstGeom prst="ellipse">
            <a:avLst/>
          </a:prstGeom>
          <a:noFill/>
          <a:ln cap="flat" cmpd="sng" w="254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00" name="Google Shape;700;p46"/>
          <p:cNvSpPr/>
          <p:nvPr/>
        </p:nvSpPr>
        <p:spPr>
          <a:xfrm>
            <a:off x="9389557" y="2812898"/>
            <a:ext cx="1258778" cy="1258778"/>
          </a:xfrm>
          <a:prstGeom prst="ellipse">
            <a:avLst/>
          </a:prstGeom>
          <a:noFill/>
          <a:ln cap="flat" cmpd="sng" w="254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701" name="Google Shape;701;p46"/>
          <p:cNvGrpSpPr/>
          <p:nvPr/>
        </p:nvGrpSpPr>
        <p:grpSpPr>
          <a:xfrm>
            <a:off x="1958672" y="3221743"/>
            <a:ext cx="428765" cy="441085"/>
            <a:chOff x="7048500" y="1387475"/>
            <a:chExt cx="276226" cy="284163"/>
          </a:xfrm>
        </p:grpSpPr>
        <p:sp>
          <p:nvSpPr>
            <p:cNvPr id="702" name="Google Shape;702;p46"/>
            <p:cNvSpPr/>
            <p:nvPr/>
          </p:nvSpPr>
          <p:spPr>
            <a:xfrm>
              <a:off x="7161213" y="1387475"/>
              <a:ext cx="163513" cy="160338"/>
            </a:xfrm>
            <a:custGeom>
              <a:rect b="b" l="l" r="r" t="t"/>
              <a:pathLst>
                <a:path extrusionOk="0" h="506" w="512">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3" name="Google Shape;703;p46"/>
            <p:cNvSpPr/>
            <p:nvPr/>
          </p:nvSpPr>
          <p:spPr>
            <a:xfrm>
              <a:off x="7048500" y="1509713"/>
              <a:ext cx="161925" cy="161925"/>
            </a:xfrm>
            <a:custGeom>
              <a:rect b="b" l="l" r="r" t="t"/>
              <a:pathLst>
                <a:path extrusionOk="0" h="509" w="511">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04" name="Google Shape;704;p46"/>
          <p:cNvGrpSpPr/>
          <p:nvPr/>
        </p:nvGrpSpPr>
        <p:grpSpPr>
          <a:xfrm>
            <a:off x="4574651" y="3236159"/>
            <a:ext cx="412257" cy="412257"/>
            <a:chOff x="11026775" y="1919288"/>
            <a:chExt cx="271463" cy="271463"/>
          </a:xfrm>
        </p:grpSpPr>
        <p:sp>
          <p:nvSpPr>
            <p:cNvPr id="705" name="Google Shape;705;p46"/>
            <p:cNvSpPr/>
            <p:nvPr/>
          </p:nvSpPr>
          <p:spPr>
            <a:xfrm>
              <a:off x="11137900" y="1919288"/>
              <a:ext cx="160338" cy="160338"/>
            </a:xfrm>
            <a:custGeom>
              <a:rect b="b" l="l" r="r" t="t"/>
              <a:pathLst>
                <a:path extrusionOk="0" h="505" w="506">
                  <a:moveTo>
                    <a:pt x="470" y="132"/>
                  </a:moveTo>
                  <a:lnTo>
                    <a:pt x="373" y="35"/>
                  </a:lnTo>
                  <a:lnTo>
                    <a:pt x="364" y="27"/>
                  </a:lnTo>
                  <a:lnTo>
                    <a:pt x="354" y="20"/>
                  </a:lnTo>
                  <a:lnTo>
                    <a:pt x="344" y="14"/>
                  </a:lnTo>
                  <a:lnTo>
                    <a:pt x="334" y="9"/>
                  </a:lnTo>
                  <a:lnTo>
                    <a:pt x="322" y="5"/>
                  </a:lnTo>
                  <a:lnTo>
                    <a:pt x="311" y="3"/>
                  </a:lnTo>
                  <a:lnTo>
                    <a:pt x="300" y="0"/>
                  </a:lnTo>
                  <a:lnTo>
                    <a:pt x="288" y="0"/>
                  </a:lnTo>
                  <a:lnTo>
                    <a:pt x="275" y="0"/>
                  </a:lnTo>
                  <a:lnTo>
                    <a:pt x="264" y="3"/>
                  </a:lnTo>
                  <a:lnTo>
                    <a:pt x="252" y="5"/>
                  </a:lnTo>
                  <a:lnTo>
                    <a:pt x="242" y="9"/>
                  </a:lnTo>
                  <a:lnTo>
                    <a:pt x="231" y="14"/>
                  </a:lnTo>
                  <a:lnTo>
                    <a:pt x="220" y="20"/>
                  </a:lnTo>
                  <a:lnTo>
                    <a:pt x="212" y="27"/>
                  </a:lnTo>
                  <a:lnTo>
                    <a:pt x="202" y="35"/>
                  </a:lnTo>
                  <a:lnTo>
                    <a:pt x="26" y="212"/>
                  </a:lnTo>
                  <a:lnTo>
                    <a:pt x="19" y="219"/>
                  </a:lnTo>
                  <a:lnTo>
                    <a:pt x="13" y="227"/>
                  </a:lnTo>
                  <a:lnTo>
                    <a:pt x="9" y="235"/>
                  </a:lnTo>
                  <a:lnTo>
                    <a:pt x="5" y="245"/>
                  </a:lnTo>
                  <a:lnTo>
                    <a:pt x="3" y="254"/>
                  </a:lnTo>
                  <a:lnTo>
                    <a:pt x="0" y="263"/>
                  </a:lnTo>
                  <a:lnTo>
                    <a:pt x="0" y="273"/>
                  </a:lnTo>
                  <a:lnTo>
                    <a:pt x="0" y="282"/>
                  </a:lnTo>
                  <a:lnTo>
                    <a:pt x="3" y="292"/>
                  </a:lnTo>
                  <a:lnTo>
                    <a:pt x="5" y="302"/>
                  </a:lnTo>
                  <a:lnTo>
                    <a:pt x="8" y="311"/>
                  </a:lnTo>
                  <a:lnTo>
                    <a:pt x="12" y="321"/>
                  </a:lnTo>
                  <a:lnTo>
                    <a:pt x="19" y="332"/>
                  </a:lnTo>
                  <a:lnTo>
                    <a:pt x="25" y="340"/>
                  </a:lnTo>
                  <a:lnTo>
                    <a:pt x="33" y="350"/>
                  </a:lnTo>
                  <a:lnTo>
                    <a:pt x="41" y="360"/>
                  </a:lnTo>
                  <a:lnTo>
                    <a:pt x="45" y="363"/>
                  </a:lnTo>
                  <a:lnTo>
                    <a:pt x="51" y="366"/>
                  </a:lnTo>
                  <a:lnTo>
                    <a:pt x="56" y="367"/>
                  </a:lnTo>
                  <a:lnTo>
                    <a:pt x="62" y="368"/>
                  </a:lnTo>
                  <a:lnTo>
                    <a:pt x="68" y="367"/>
                  </a:lnTo>
                  <a:lnTo>
                    <a:pt x="73" y="366"/>
                  </a:lnTo>
                  <a:lnTo>
                    <a:pt x="79" y="363"/>
                  </a:lnTo>
                  <a:lnTo>
                    <a:pt x="83" y="360"/>
                  </a:lnTo>
                  <a:lnTo>
                    <a:pt x="87" y="354"/>
                  </a:lnTo>
                  <a:lnTo>
                    <a:pt x="89" y="349"/>
                  </a:lnTo>
                  <a:lnTo>
                    <a:pt x="92" y="344"/>
                  </a:lnTo>
                  <a:lnTo>
                    <a:pt x="92" y="338"/>
                  </a:lnTo>
                  <a:lnTo>
                    <a:pt x="92" y="332"/>
                  </a:lnTo>
                  <a:lnTo>
                    <a:pt x="89" y="326"/>
                  </a:lnTo>
                  <a:lnTo>
                    <a:pt x="87" y="321"/>
                  </a:lnTo>
                  <a:lnTo>
                    <a:pt x="83" y="317"/>
                  </a:lnTo>
                  <a:lnTo>
                    <a:pt x="80" y="314"/>
                  </a:lnTo>
                  <a:lnTo>
                    <a:pt x="76" y="307"/>
                  </a:lnTo>
                  <a:lnTo>
                    <a:pt x="70" y="300"/>
                  </a:lnTo>
                  <a:lnTo>
                    <a:pt x="65" y="291"/>
                  </a:lnTo>
                  <a:lnTo>
                    <a:pt x="63" y="287"/>
                  </a:lnTo>
                  <a:lnTo>
                    <a:pt x="62" y="282"/>
                  </a:lnTo>
                  <a:lnTo>
                    <a:pt x="60" y="277"/>
                  </a:lnTo>
                  <a:lnTo>
                    <a:pt x="60" y="273"/>
                  </a:lnTo>
                  <a:lnTo>
                    <a:pt x="60" y="267"/>
                  </a:lnTo>
                  <a:lnTo>
                    <a:pt x="63" y="263"/>
                  </a:lnTo>
                  <a:lnTo>
                    <a:pt x="65" y="259"/>
                  </a:lnTo>
                  <a:lnTo>
                    <a:pt x="68" y="255"/>
                  </a:lnTo>
                  <a:lnTo>
                    <a:pt x="245" y="78"/>
                  </a:lnTo>
                  <a:lnTo>
                    <a:pt x="249" y="73"/>
                  </a:lnTo>
                  <a:lnTo>
                    <a:pt x="254" y="70"/>
                  </a:lnTo>
                  <a:lnTo>
                    <a:pt x="259" y="67"/>
                  </a:lnTo>
                  <a:lnTo>
                    <a:pt x="264" y="65"/>
                  </a:lnTo>
                  <a:lnTo>
                    <a:pt x="270" y="63"/>
                  </a:lnTo>
                  <a:lnTo>
                    <a:pt x="276" y="62"/>
                  </a:lnTo>
                  <a:lnTo>
                    <a:pt x="281" y="61"/>
                  </a:lnTo>
                  <a:lnTo>
                    <a:pt x="288" y="61"/>
                  </a:lnTo>
                  <a:lnTo>
                    <a:pt x="293" y="61"/>
                  </a:lnTo>
                  <a:lnTo>
                    <a:pt x="300" y="62"/>
                  </a:lnTo>
                  <a:lnTo>
                    <a:pt x="305" y="63"/>
                  </a:lnTo>
                  <a:lnTo>
                    <a:pt x="310" y="65"/>
                  </a:lnTo>
                  <a:lnTo>
                    <a:pt x="316" y="67"/>
                  </a:lnTo>
                  <a:lnTo>
                    <a:pt x="321" y="70"/>
                  </a:lnTo>
                  <a:lnTo>
                    <a:pt x="325" y="73"/>
                  </a:lnTo>
                  <a:lnTo>
                    <a:pt x="330" y="78"/>
                  </a:lnTo>
                  <a:lnTo>
                    <a:pt x="427" y="175"/>
                  </a:lnTo>
                  <a:lnTo>
                    <a:pt x="432" y="180"/>
                  </a:lnTo>
                  <a:lnTo>
                    <a:pt x="435" y="185"/>
                  </a:lnTo>
                  <a:lnTo>
                    <a:pt x="438" y="189"/>
                  </a:lnTo>
                  <a:lnTo>
                    <a:pt x="441" y="195"/>
                  </a:lnTo>
                  <a:lnTo>
                    <a:pt x="442" y="200"/>
                  </a:lnTo>
                  <a:lnTo>
                    <a:pt x="444" y="206"/>
                  </a:lnTo>
                  <a:lnTo>
                    <a:pt x="446" y="212"/>
                  </a:lnTo>
                  <a:lnTo>
                    <a:pt x="446" y="218"/>
                  </a:lnTo>
                  <a:lnTo>
                    <a:pt x="446" y="223"/>
                  </a:lnTo>
                  <a:lnTo>
                    <a:pt x="444" y="230"/>
                  </a:lnTo>
                  <a:lnTo>
                    <a:pt x="442" y="235"/>
                  </a:lnTo>
                  <a:lnTo>
                    <a:pt x="441" y="241"/>
                  </a:lnTo>
                  <a:lnTo>
                    <a:pt x="438" y="246"/>
                  </a:lnTo>
                  <a:lnTo>
                    <a:pt x="435" y="251"/>
                  </a:lnTo>
                  <a:lnTo>
                    <a:pt x="432" y="256"/>
                  </a:lnTo>
                  <a:lnTo>
                    <a:pt x="427" y="260"/>
                  </a:lnTo>
                  <a:lnTo>
                    <a:pt x="251" y="437"/>
                  </a:lnTo>
                  <a:lnTo>
                    <a:pt x="246" y="441"/>
                  </a:lnTo>
                  <a:lnTo>
                    <a:pt x="241" y="443"/>
                  </a:lnTo>
                  <a:lnTo>
                    <a:pt x="234" y="445"/>
                  </a:lnTo>
                  <a:lnTo>
                    <a:pt x="228" y="444"/>
                  </a:lnTo>
                  <a:lnTo>
                    <a:pt x="218" y="442"/>
                  </a:lnTo>
                  <a:lnTo>
                    <a:pt x="208" y="438"/>
                  </a:lnTo>
                  <a:lnTo>
                    <a:pt x="199" y="430"/>
                  </a:lnTo>
                  <a:lnTo>
                    <a:pt x="188" y="422"/>
                  </a:lnTo>
                  <a:lnTo>
                    <a:pt x="184" y="419"/>
                  </a:lnTo>
                  <a:lnTo>
                    <a:pt x="178" y="415"/>
                  </a:lnTo>
                  <a:lnTo>
                    <a:pt x="173" y="413"/>
                  </a:lnTo>
                  <a:lnTo>
                    <a:pt x="168" y="413"/>
                  </a:lnTo>
                  <a:lnTo>
                    <a:pt x="161" y="413"/>
                  </a:lnTo>
                  <a:lnTo>
                    <a:pt x="156" y="415"/>
                  </a:lnTo>
                  <a:lnTo>
                    <a:pt x="151" y="419"/>
                  </a:lnTo>
                  <a:lnTo>
                    <a:pt x="146" y="422"/>
                  </a:lnTo>
                  <a:lnTo>
                    <a:pt x="142" y="426"/>
                  </a:lnTo>
                  <a:lnTo>
                    <a:pt x="140" y="432"/>
                  </a:lnTo>
                  <a:lnTo>
                    <a:pt x="138" y="438"/>
                  </a:lnTo>
                  <a:lnTo>
                    <a:pt x="137" y="443"/>
                  </a:lnTo>
                  <a:lnTo>
                    <a:pt x="138" y="449"/>
                  </a:lnTo>
                  <a:lnTo>
                    <a:pt x="140" y="454"/>
                  </a:lnTo>
                  <a:lnTo>
                    <a:pt x="142" y="459"/>
                  </a:lnTo>
                  <a:lnTo>
                    <a:pt x="146" y="465"/>
                  </a:lnTo>
                  <a:lnTo>
                    <a:pt x="155" y="472"/>
                  </a:lnTo>
                  <a:lnTo>
                    <a:pt x="163" y="480"/>
                  </a:lnTo>
                  <a:lnTo>
                    <a:pt x="172" y="486"/>
                  </a:lnTo>
                  <a:lnTo>
                    <a:pt x="182" y="492"/>
                  </a:lnTo>
                  <a:lnTo>
                    <a:pt x="190" y="496"/>
                  </a:lnTo>
                  <a:lnTo>
                    <a:pt x="200" y="500"/>
                  </a:lnTo>
                  <a:lnTo>
                    <a:pt x="210" y="502"/>
                  </a:lnTo>
                  <a:lnTo>
                    <a:pt x="219" y="504"/>
                  </a:lnTo>
                  <a:lnTo>
                    <a:pt x="226" y="505"/>
                  </a:lnTo>
                  <a:lnTo>
                    <a:pt x="232" y="505"/>
                  </a:lnTo>
                  <a:lnTo>
                    <a:pt x="241" y="504"/>
                  </a:lnTo>
                  <a:lnTo>
                    <a:pt x="249" y="503"/>
                  </a:lnTo>
                  <a:lnTo>
                    <a:pt x="258" y="501"/>
                  </a:lnTo>
                  <a:lnTo>
                    <a:pt x="265" y="499"/>
                  </a:lnTo>
                  <a:lnTo>
                    <a:pt x="273" y="495"/>
                  </a:lnTo>
                  <a:lnTo>
                    <a:pt x="280" y="490"/>
                  </a:lnTo>
                  <a:lnTo>
                    <a:pt x="287" y="485"/>
                  </a:lnTo>
                  <a:lnTo>
                    <a:pt x="293" y="480"/>
                  </a:lnTo>
                  <a:lnTo>
                    <a:pt x="470" y="303"/>
                  </a:lnTo>
                  <a:lnTo>
                    <a:pt x="479" y="294"/>
                  </a:lnTo>
                  <a:lnTo>
                    <a:pt x="485" y="285"/>
                  </a:lnTo>
                  <a:lnTo>
                    <a:pt x="492" y="275"/>
                  </a:lnTo>
                  <a:lnTo>
                    <a:pt x="496" y="264"/>
                  </a:lnTo>
                  <a:lnTo>
                    <a:pt x="500" y="252"/>
                  </a:lnTo>
                  <a:lnTo>
                    <a:pt x="503" y="242"/>
                  </a:lnTo>
                  <a:lnTo>
                    <a:pt x="505" y="230"/>
                  </a:lnTo>
                  <a:lnTo>
                    <a:pt x="506" y="218"/>
                  </a:lnTo>
                  <a:lnTo>
                    <a:pt x="505" y="206"/>
                  </a:lnTo>
                  <a:lnTo>
                    <a:pt x="503" y="195"/>
                  </a:lnTo>
                  <a:lnTo>
                    <a:pt x="500" y="183"/>
                  </a:lnTo>
                  <a:lnTo>
                    <a:pt x="496" y="172"/>
                  </a:lnTo>
                  <a:lnTo>
                    <a:pt x="492" y="161"/>
                  </a:lnTo>
                  <a:lnTo>
                    <a:pt x="485" y="152"/>
                  </a:lnTo>
                  <a:lnTo>
                    <a:pt x="479" y="142"/>
                  </a:lnTo>
                  <a:lnTo>
                    <a:pt x="470" y="133"/>
                  </a:lnTo>
                  <a:lnTo>
                    <a:pt x="470" y="132"/>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6" name="Google Shape;706;p46"/>
            <p:cNvSpPr/>
            <p:nvPr/>
          </p:nvSpPr>
          <p:spPr>
            <a:xfrm>
              <a:off x="11026775" y="2030413"/>
              <a:ext cx="160338" cy="160338"/>
            </a:xfrm>
            <a:custGeom>
              <a:rect b="b" l="l" r="r" t="t"/>
              <a:pathLst>
                <a:path extrusionOk="0" h="505" w="505">
                  <a:moveTo>
                    <a:pt x="422" y="146"/>
                  </a:moveTo>
                  <a:lnTo>
                    <a:pt x="418" y="151"/>
                  </a:lnTo>
                  <a:lnTo>
                    <a:pt x="415" y="156"/>
                  </a:lnTo>
                  <a:lnTo>
                    <a:pt x="414" y="162"/>
                  </a:lnTo>
                  <a:lnTo>
                    <a:pt x="413" y="167"/>
                  </a:lnTo>
                  <a:lnTo>
                    <a:pt x="414" y="173"/>
                  </a:lnTo>
                  <a:lnTo>
                    <a:pt x="415" y="179"/>
                  </a:lnTo>
                  <a:lnTo>
                    <a:pt x="418" y="183"/>
                  </a:lnTo>
                  <a:lnTo>
                    <a:pt x="422" y="189"/>
                  </a:lnTo>
                  <a:lnTo>
                    <a:pt x="425" y="192"/>
                  </a:lnTo>
                  <a:lnTo>
                    <a:pt x="430" y="197"/>
                  </a:lnTo>
                  <a:lnTo>
                    <a:pt x="435" y="205"/>
                  </a:lnTo>
                  <a:lnTo>
                    <a:pt x="440" y="213"/>
                  </a:lnTo>
                  <a:lnTo>
                    <a:pt x="443" y="219"/>
                  </a:lnTo>
                  <a:lnTo>
                    <a:pt x="444" y="223"/>
                  </a:lnTo>
                  <a:lnTo>
                    <a:pt x="445" y="228"/>
                  </a:lnTo>
                  <a:lnTo>
                    <a:pt x="445" y="233"/>
                  </a:lnTo>
                  <a:lnTo>
                    <a:pt x="445" y="238"/>
                  </a:lnTo>
                  <a:lnTo>
                    <a:pt x="443" y="242"/>
                  </a:lnTo>
                  <a:lnTo>
                    <a:pt x="440" y="247"/>
                  </a:lnTo>
                  <a:lnTo>
                    <a:pt x="437" y="251"/>
                  </a:lnTo>
                  <a:lnTo>
                    <a:pt x="261" y="428"/>
                  </a:lnTo>
                  <a:lnTo>
                    <a:pt x="257" y="431"/>
                  </a:lnTo>
                  <a:lnTo>
                    <a:pt x="253" y="435"/>
                  </a:lnTo>
                  <a:lnTo>
                    <a:pt x="247" y="439"/>
                  </a:lnTo>
                  <a:lnTo>
                    <a:pt x="242" y="441"/>
                  </a:lnTo>
                  <a:lnTo>
                    <a:pt x="237" y="443"/>
                  </a:lnTo>
                  <a:lnTo>
                    <a:pt x="231" y="444"/>
                  </a:lnTo>
                  <a:lnTo>
                    <a:pt x="226" y="445"/>
                  </a:lnTo>
                  <a:lnTo>
                    <a:pt x="220" y="445"/>
                  </a:lnTo>
                  <a:lnTo>
                    <a:pt x="213" y="445"/>
                  </a:lnTo>
                  <a:lnTo>
                    <a:pt x="208" y="444"/>
                  </a:lnTo>
                  <a:lnTo>
                    <a:pt x="202" y="443"/>
                  </a:lnTo>
                  <a:lnTo>
                    <a:pt x="197" y="441"/>
                  </a:lnTo>
                  <a:lnTo>
                    <a:pt x="192" y="439"/>
                  </a:lnTo>
                  <a:lnTo>
                    <a:pt x="186" y="435"/>
                  </a:lnTo>
                  <a:lnTo>
                    <a:pt x="182" y="432"/>
                  </a:lnTo>
                  <a:lnTo>
                    <a:pt x="177" y="428"/>
                  </a:lnTo>
                  <a:lnTo>
                    <a:pt x="77" y="328"/>
                  </a:lnTo>
                  <a:lnTo>
                    <a:pt x="74" y="324"/>
                  </a:lnTo>
                  <a:lnTo>
                    <a:pt x="69" y="319"/>
                  </a:lnTo>
                  <a:lnTo>
                    <a:pt x="67" y="314"/>
                  </a:lnTo>
                  <a:lnTo>
                    <a:pt x="64" y="309"/>
                  </a:lnTo>
                  <a:lnTo>
                    <a:pt x="63" y="304"/>
                  </a:lnTo>
                  <a:lnTo>
                    <a:pt x="61" y="297"/>
                  </a:lnTo>
                  <a:lnTo>
                    <a:pt x="60" y="292"/>
                  </a:lnTo>
                  <a:lnTo>
                    <a:pt x="60" y="285"/>
                  </a:lnTo>
                  <a:lnTo>
                    <a:pt x="60" y="280"/>
                  </a:lnTo>
                  <a:lnTo>
                    <a:pt x="61" y="274"/>
                  </a:lnTo>
                  <a:lnTo>
                    <a:pt x="63" y="268"/>
                  </a:lnTo>
                  <a:lnTo>
                    <a:pt x="64" y="263"/>
                  </a:lnTo>
                  <a:lnTo>
                    <a:pt x="67" y="257"/>
                  </a:lnTo>
                  <a:lnTo>
                    <a:pt x="70" y="252"/>
                  </a:lnTo>
                  <a:lnTo>
                    <a:pt x="74" y="248"/>
                  </a:lnTo>
                  <a:lnTo>
                    <a:pt x="78" y="243"/>
                  </a:lnTo>
                  <a:lnTo>
                    <a:pt x="254" y="69"/>
                  </a:lnTo>
                  <a:lnTo>
                    <a:pt x="258" y="64"/>
                  </a:lnTo>
                  <a:lnTo>
                    <a:pt x="262" y="62"/>
                  </a:lnTo>
                  <a:lnTo>
                    <a:pt x="268" y="61"/>
                  </a:lnTo>
                  <a:lnTo>
                    <a:pt x="272" y="60"/>
                  </a:lnTo>
                  <a:lnTo>
                    <a:pt x="277" y="60"/>
                  </a:lnTo>
                  <a:lnTo>
                    <a:pt x="282" y="61"/>
                  </a:lnTo>
                  <a:lnTo>
                    <a:pt x="287" y="63"/>
                  </a:lnTo>
                  <a:lnTo>
                    <a:pt x="291" y="64"/>
                  </a:lnTo>
                  <a:lnTo>
                    <a:pt x="300" y="70"/>
                  </a:lnTo>
                  <a:lnTo>
                    <a:pt x="307" y="75"/>
                  </a:lnTo>
                  <a:lnTo>
                    <a:pt x="313" y="81"/>
                  </a:lnTo>
                  <a:lnTo>
                    <a:pt x="317" y="84"/>
                  </a:lnTo>
                  <a:lnTo>
                    <a:pt x="321" y="87"/>
                  </a:lnTo>
                  <a:lnTo>
                    <a:pt x="327" y="90"/>
                  </a:lnTo>
                  <a:lnTo>
                    <a:pt x="332" y="91"/>
                  </a:lnTo>
                  <a:lnTo>
                    <a:pt x="337" y="92"/>
                  </a:lnTo>
                  <a:lnTo>
                    <a:pt x="344" y="91"/>
                  </a:lnTo>
                  <a:lnTo>
                    <a:pt x="349" y="90"/>
                  </a:lnTo>
                  <a:lnTo>
                    <a:pt x="355" y="87"/>
                  </a:lnTo>
                  <a:lnTo>
                    <a:pt x="359" y="84"/>
                  </a:lnTo>
                  <a:lnTo>
                    <a:pt x="363" y="78"/>
                  </a:lnTo>
                  <a:lnTo>
                    <a:pt x="365" y="73"/>
                  </a:lnTo>
                  <a:lnTo>
                    <a:pt x="368" y="68"/>
                  </a:lnTo>
                  <a:lnTo>
                    <a:pt x="368" y="62"/>
                  </a:lnTo>
                  <a:lnTo>
                    <a:pt x="368" y="57"/>
                  </a:lnTo>
                  <a:lnTo>
                    <a:pt x="365" y="50"/>
                  </a:lnTo>
                  <a:lnTo>
                    <a:pt x="363" y="45"/>
                  </a:lnTo>
                  <a:lnTo>
                    <a:pt x="359" y="41"/>
                  </a:lnTo>
                  <a:lnTo>
                    <a:pt x="350" y="32"/>
                  </a:lnTo>
                  <a:lnTo>
                    <a:pt x="341" y="25"/>
                  </a:lnTo>
                  <a:lnTo>
                    <a:pt x="331" y="18"/>
                  </a:lnTo>
                  <a:lnTo>
                    <a:pt x="321" y="13"/>
                  </a:lnTo>
                  <a:lnTo>
                    <a:pt x="312" y="8"/>
                  </a:lnTo>
                  <a:lnTo>
                    <a:pt x="301" y="4"/>
                  </a:lnTo>
                  <a:lnTo>
                    <a:pt x="291" y="2"/>
                  </a:lnTo>
                  <a:lnTo>
                    <a:pt x="282" y="0"/>
                  </a:lnTo>
                  <a:lnTo>
                    <a:pt x="272" y="0"/>
                  </a:lnTo>
                  <a:lnTo>
                    <a:pt x="262" y="0"/>
                  </a:lnTo>
                  <a:lnTo>
                    <a:pt x="254" y="2"/>
                  </a:lnTo>
                  <a:lnTo>
                    <a:pt x="244" y="4"/>
                  </a:lnTo>
                  <a:lnTo>
                    <a:pt x="236" y="9"/>
                  </a:lnTo>
                  <a:lnTo>
                    <a:pt x="227" y="13"/>
                  </a:lnTo>
                  <a:lnTo>
                    <a:pt x="220" y="19"/>
                  </a:lnTo>
                  <a:lnTo>
                    <a:pt x="212" y="26"/>
                  </a:lnTo>
                  <a:lnTo>
                    <a:pt x="35" y="201"/>
                  </a:lnTo>
                  <a:lnTo>
                    <a:pt x="28" y="209"/>
                  </a:lnTo>
                  <a:lnTo>
                    <a:pt x="20" y="219"/>
                  </a:lnTo>
                  <a:lnTo>
                    <a:pt x="14" y="228"/>
                  </a:lnTo>
                  <a:lnTo>
                    <a:pt x="9" y="239"/>
                  </a:lnTo>
                  <a:lnTo>
                    <a:pt x="5" y="251"/>
                  </a:lnTo>
                  <a:lnTo>
                    <a:pt x="2" y="262"/>
                  </a:lnTo>
                  <a:lnTo>
                    <a:pt x="1" y="274"/>
                  </a:lnTo>
                  <a:lnTo>
                    <a:pt x="0" y="285"/>
                  </a:lnTo>
                  <a:lnTo>
                    <a:pt x="1" y="297"/>
                  </a:lnTo>
                  <a:lnTo>
                    <a:pt x="2" y="309"/>
                  </a:lnTo>
                  <a:lnTo>
                    <a:pt x="5" y="321"/>
                  </a:lnTo>
                  <a:lnTo>
                    <a:pt x="9" y="331"/>
                  </a:lnTo>
                  <a:lnTo>
                    <a:pt x="14" y="342"/>
                  </a:lnTo>
                  <a:lnTo>
                    <a:pt x="20" y="352"/>
                  </a:lnTo>
                  <a:lnTo>
                    <a:pt x="26" y="361"/>
                  </a:lnTo>
                  <a:lnTo>
                    <a:pt x="35" y="370"/>
                  </a:lnTo>
                  <a:lnTo>
                    <a:pt x="135" y="470"/>
                  </a:lnTo>
                  <a:lnTo>
                    <a:pt x="143" y="478"/>
                  </a:lnTo>
                  <a:lnTo>
                    <a:pt x="153" y="485"/>
                  </a:lnTo>
                  <a:lnTo>
                    <a:pt x="163" y="491"/>
                  </a:lnTo>
                  <a:lnTo>
                    <a:pt x="173" y="497"/>
                  </a:lnTo>
                  <a:lnTo>
                    <a:pt x="184" y="500"/>
                  </a:lnTo>
                  <a:lnTo>
                    <a:pt x="196" y="503"/>
                  </a:lnTo>
                  <a:lnTo>
                    <a:pt x="208" y="505"/>
                  </a:lnTo>
                  <a:lnTo>
                    <a:pt x="220" y="505"/>
                  </a:lnTo>
                  <a:lnTo>
                    <a:pt x="220" y="505"/>
                  </a:lnTo>
                  <a:lnTo>
                    <a:pt x="220" y="505"/>
                  </a:lnTo>
                  <a:lnTo>
                    <a:pt x="231" y="505"/>
                  </a:lnTo>
                  <a:lnTo>
                    <a:pt x="243" y="503"/>
                  </a:lnTo>
                  <a:lnTo>
                    <a:pt x="255" y="500"/>
                  </a:lnTo>
                  <a:lnTo>
                    <a:pt x="266" y="497"/>
                  </a:lnTo>
                  <a:lnTo>
                    <a:pt x="276" y="491"/>
                  </a:lnTo>
                  <a:lnTo>
                    <a:pt x="286" y="485"/>
                  </a:lnTo>
                  <a:lnTo>
                    <a:pt x="296" y="478"/>
                  </a:lnTo>
                  <a:lnTo>
                    <a:pt x="304" y="470"/>
                  </a:lnTo>
                  <a:lnTo>
                    <a:pt x="479" y="294"/>
                  </a:lnTo>
                  <a:lnTo>
                    <a:pt x="487" y="286"/>
                  </a:lnTo>
                  <a:lnTo>
                    <a:pt x="492" y="278"/>
                  </a:lnTo>
                  <a:lnTo>
                    <a:pt x="496" y="269"/>
                  </a:lnTo>
                  <a:lnTo>
                    <a:pt x="501" y="261"/>
                  </a:lnTo>
                  <a:lnTo>
                    <a:pt x="503" y="252"/>
                  </a:lnTo>
                  <a:lnTo>
                    <a:pt x="505" y="242"/>
                  </a:lnTo>
                  <a:lnTo>
                    <a:pt x="505" y="233"/>
                  </a:lnTo>
                  <a:lnTo>
                    <a:pt x="505" y="223"/>
                  </a:lnTo>
                  <a:lnTo>
                    <a:pt x="503" y="213"/>
                  </a:lnTo>
                  <a:lnTo>
                    <a:pt x="501" y="204"/>
                  </a:lnTo>
                  <a:lnTo>
                    <a:pt x="497" y="194"/>
                  </a:lnTo>
                  <a:lnTo>
                    <a:pt x="492" y="183"/>
                  </a:lnTo>
                  <a:lnTo>
                    <a:pt x="487" y="174"/>
                  </a:lnTo>
                  <a:lnTo>
                    <a:pt x="480" y="164"/>
                  </a:lnTo>
                  <a:lnTo>
                    <a:pt x="473" y="156"/>
                  </a:lnTo>
                  <a:lnTo>
                    <a:pt x="464" y="146"/>
                  </a:lnTo>
                  <a:lnTo>
                    <a:pt x="460" y="143"/>
                  </a:lnTo>
                  <a:lnTo>
                    <a:pt x="454" y="139"/>
                  </a:lnTo>
                  <a:lnTo>
                    <a:pt x="449" y="137"/>
                  </a:lnTo>
                  <a:lnTo>
                    <a:pt x="443" y="137"/>
                  </a:lnTo>
                  <a:lnTo>
                    <a:pt x="437" y="137"/>
                  </a:lnTo>
                  <a:lnTo>
                    <a:pt x="432" y="139"/>
                  </a:lnTo>
                  <a:lnTo>
                    <a:pt x="427" y="143"/>
                  </a:lnTo>
                  <a:lnTo>
                    <a:pt x="422" y="146"/>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7" name="Google Shape;707;p46"/>
            <p:cNvSpPr/>
            <p:nvPr/>
          </p:nvSpPr>
          <p:spPr>
            <a:xfrm>
              <a:off x="11104563" y="1997075"/>
              <a:ext cx="114300" cy="114300"/>
            </a:xfrm>
            <a:custGeom>
              <a:rect b="b" l="l" r="r" t="t"/>
              <a:pathLst>
                <a:path extrusionOk="0" h="360" w="362">
                  <a:moveTo>
                    <a:pt x="10" y="352"/>
                  </a:moveTo>
                  <a:lnTo>
                    <a:pt x="14" y="355"/>
                  </a:lnTo>
                  <a:lnTo>
                    <a:pt x="20" y="358"/>
                  </a:lnTo>
                  <a:lnTo>
                    <a:pt x="25" y="360"/>
                  </a:lnTo>
                  <a:lnTo>
                    <a:pt x="30" y="360"/>
                  </a:lnTo>
                  <a:lnTo>
                    <a:pt x="37" y="360"/>
                  </a:lnTo>
                  <a:lnTo>
                    <a:pt x="42" y="358"/>
                  </a:lnTo>
                  <a:lnTo>
                    <a:pt x="48" y="355"/>
                  </a:lnTo>
                  <a:lnTo>
                    <a:pt x="52" y="352"/>
                  </a:lnTo>
                  <a:lnTo>
                    <a:pt x="352" y="52"/>
                  </a:lnTo>
                  <a:lnTo>
                    <a:pt x="356" y="46"/>
                  </a:lnTo>
                  <a:lnTo>
                    <a:pt x="359" y="41"/>
                  </a:lnTo>
                  <a:lnTo>
                    <a:pt x="361" y="36"/>
                  </a:lnTo>
                  <a:lnTo>
                    <a:pt x="362" y="30"/>
                  </a:lnTo>
                  <a:lnTo>
                    <a:pt x="361" y="24"/>
                  </a:lnTo>
                  <a:lnTo>
                    <a:pt x="359" y="18"/>
                  </a:lnTo>
                  <a:lnTo>
                    <a:pt x="356" y="13"/>
                  </a:lnTo>
                  <a:lnTo>
                    <a:pt x="352" y="9"/>
                  </a:lnTo>
                  <a:lnTo>
                    <a:pt x="348" y="4"/>
                  </a:lnTo>
                  <a:lnTo>
                    <a:pt x="343" y="2"/>
                  </a:lnTo>
                  <a:lnTo>
                    <a:pt x="337" y="0"/>
                  </a:lnTo>
                  <a:lnTo>
                    <a:pt x="332" y="0"/>
                  </a:lnTo>
                  <a:lnTo>
                    <a:pt x="325" y="0"/>
                  </a:lnTo>
                  <a:lnTo>
                    <a:pt x="320" y="2"/>
                  </a:lnTo>
                  <a:lnTo>
                    <a:pt x="315" y="4"/>
                  </a:lnTo>
                  <a:lnTo>
                    <a:pt x="310" y="9"/>
                  </a:lnTo>
                  <a:lnTo>
                    <a:pt x="10" y="309"/>
                  </a:lnTo>
                  <a:lnTo>
                    <a:pt x="6" y="314"/>
                  </a:lnTo>
                  <a:lnTo>
                    <a:pt x="3" y="319"/>
                  </a:lnTo>
                  <a:lnTo>
                    <a:pt x="1" y="325"/>
                  </a:lnTo>
                  <a:lnTo>
                    <a:pt x="0" y="330"/>
                  </a:lnTo>
                  <a:lnTo>
                    <a:pt x="1" y="336"/>
                  </a:lnTo>
                  <a:lnTo>
                    <a:pt x="3" y="342"/>
                  </a:lnTo>
                  <a:lnTo>
                    <a:pt x="6" y="346"/>
                  </a:lnTo>
                  <a:lnTo>
                    <a:pt x="10" y="352"/>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08" name="Google Shape;708;p46"/>
          <p:cNvGrpSpPr/>
          <p:nvPr/>
        </p:nvGrpSpPr>
        <p:grpSpPr>
          <a:xfrm>
            <a:off x="7207019" y="3259779"/>
            <a:ext cx="393260" cy="365015"/>
            <a:chOff x="4319588" y="2505075"/>
            <a:chExt cx="287338" cy="266700"/>
          </a:xfrm>
        </p:grpSpPr>
        <p:sp>
          <p:nvSpPr>
            <p:cNvPr id="709" name="Google Shape;709;p46"/>
            <p:cNvSpPr/>
            <p:nvPr/>
          </p:nvSpPr>
          <p:spPr>
            <a:xfrm>
              <a:off x="4414838" y="2505075"/>
              <a:ext cx="192088" cy="76200"/>
            </a:xfrm>
            <a:custGeom>
              <a:rect b="b" l="l" r="r" t="t"/>
              <a:pathLst>
                <a:path extrusionOk="0" h="241" w="603">
                  <a:moveTo>
                    <a:pt x="588" y="0"/>
                  </a:moveTo>
                  <a:lnTo>
                    <a:pt x="15" y="0"/>
                  </a:lnTo>
                  <a:lnTo>
                    <a:pt x="12" y="0"/>
                  </a:lnTo>
                  <a:lnTo>
                    <a:pt x="10" y="1"/>
                  </a:lnTo>
                  <a:lnTo>
                    <a:pt x="7" y="2"/>
                  </a:lnTo>
                  <a:lnTo>
                    <a:pt x="4" y="4"/>
                  </a:lnTo>
                  <a:lnTo>
                    <a:pt x="3" y="6"/>
                  </a:lnTo>
                  <a:lnTo>
                    <a:pt x="1" y="9"/>
                  </a:lnTo>
                  <a:lnTo>
                    <a:pt x="0" y="12"/>
                  </a:lnTo>
                  <a:lnTo>
                    <a:pt x="0" y="15"/>
                  </a:lnTo>
                  <a:lnTo>
                    <a:pt x="0" y="226"/>
                  </a:lnTo>
                  <a:lnTo>
                    <a:pt x="0" y="228"/>
                  </a:lnTo>
                  <a:lnTo>
                    <a:pt x="1" y="231"/>
                  </a:lnTo>
                  <a:lnTo>
                    <a:pt x="3" y="234"/>
                  </a:lnTo>
                  <a:lnTo>
                    <a:pt x="4" y="236"/>
                  </a:lnTo>
                  <a:lnTo>
                    <a:pt x="7" y="238"/>
                  </a:lnTo>
                  <a:lnTo>
                    <a:pt x="10" y="240"/>
                  </a:lnTo>
                  <a:lnTo>
                    <a:pt x="12" y="240"/>
                  </a:lnTo>
                  <a:lnTo>
                    <a:pt x="15" y="241"/>
                  </a:lnTo>
                  <a:lnTo>
                    <a:pt x="588" y="241"/>
                  </a:lnTo>
                  <a:lnTo>
                    <a:pt x="590" y="240"/>
                  </a:lnTo>
                  <a:lnTo>
                    <a:pt x="593" y="239"/>
                  </a:lnTo>
                  <a:lnTo>
                    <a:pt x="595" y="238"/>
                  </a:lnTo>
                  <a:lnTo>
                    <a:pt x="597" y="236"/>
                  </a:lnTo>
                  <a:lnTo>
                    <a:pt x="600" y="234"/>
                  </a:lnTo>
                  <a:lnTo>
                    <a:pt x="601" y="231"/>
                  </a:lnTo>
                  <a:lnTo>
                    <a:pt x="602" y="228"/>
                  </a:lnTo>
                  <a:lnTo>
                    <a:pt x="603" y="226"/>
                  </a:lnTo>
                  <a:lnTo>
                    <a:pt x="603" y="15"/>
                  </a:lnTo>
                  <a:lnTo>
                    <a:pt x="602" y="12"/>
                  </a:lnTo>
                  <a:lnTo>
                    <a:pt x="601" y="9"/>
                  </a:lnTo>
                  <a:lnTo>
                    <a:pt x="600" y="6"/>
                  </a:lnTo>
                  <a:lnTo>
                    <a:pt x="597" y="4"/>
                  </a:lnTo>
                  <a:lnTo>
                    <a:pt x="595" y="2"/>
                  </a:lnTo>
                  <a:lnTo>
                    <a:pt x="593" y="1"/>
                  </a:lnTo>
                  <a:lnTo>
                    <a:pt x="590" y="0"/>
                  </a:lnTo>
                  <a:lnTo>
                    <a:pt x="588" y="0"/>
                  </a:lnTo>
                  <a:lnTo>
                    <a:pt x="588"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0" name="Google Shape;710;p46"/>
            <p:cNvSpPr/>
            <p:nvPr/>
          </p:nvSpPr>
          <p:spPr>
            <a:xfrm>
              <a:off x="4319588" y="2505075"/>
              <a:ext cx="76200" cy="76200"/>
            </a:xfrm>
            <a:custGeom>
              <a:rect b="b" l="l" r="r" t="t"/>
              <a:pathLst>
                <a:path extrusionOk="0" h="241" w="241">
                  <a:moveTo>
                    <a:pt x="226" y="0"/>
                  </a:moveTo>
                  <a:lnTo>
                    <a:pt x="16" y="0"/>
                  </a:lnTo>
                  <a:lnTo>
                    <a:pt x="13" y="0"/>
                  </a:lnTo>
                  <a:lnTo>
                    <a:pt x="9" y="1"/>
                  </a:lnTo>
                  <a:lnTo>
                    <a:pt x="7" y="2"/>
                  </a:lnTo>
                  <a:lnTo>
                    <a:pt x="5" y="4"/>
                  </a:lnTo>
                  <a:lnTo>
                    <a:pt x="3" y="6"/>
                  </a:lnTo>
                  <a:lnTo>
                    <a:pt x="2" y="9"/>
                  </a:lnTo>
                  <a:lnTo>
                    <a:pt x="1" y="12"/>
                  </a:lnTo>
                  <a:lnTo>
                    <a:pt x="0" y="15"/>
                  </a:lnTo>
                  <a:lnTo>
                    <a:pt x="0" y="226"/>
                  </a:lnTo>
                  <a:lnTo>
                    <a:pt x="1" y="228"/>
                  </a:lnTo>
                  <a:lnTo>
                    <a:pt x="2" y="231"/>
                  </a:lnTo>
                  <a:lnTo>
                    <a:pt x="3" y="234"/>
                  </a:lnTo>
                  <a:lnTo>
                    <a:pt x="5" y="236"/>
                  </a:lnTo>
                  <a:lnTo>
                    <a:pt x="7" y="238"/>
                  </a:lnTo>
                  <a:lnTo>
                    <a:pt x="9" y="240"/>
                  </a:lnTo>
                  <a:lnTo>
                    <a:pt x="13" y="240"/>
                  </a:lnTo>
                  <a:lnTo>
                    <a:pt x="16" y="241"/>
                  </a:lnTo>
                  <a:lnTo>
                    <a:pt x="226" y="241"/>
                  </a:lnTo>
                  <a:lnTo>
                    <a:pt x="229" y="240"/>
                  </a:lnTo>
                  <a:lnTo>
                    <a:pt x="231" y="239"/>
                  </a:lnTo>
                  <a:lnTo>
                    <a:pt x="235" y="238"/>
                  </a:lnTo>
                  <a:lnTo>
                    <a:pt x="237" y="236"/>
                  </a:lnTo>
                  <a:lnTo>
                    <a:pt x="239" y="234"/>
                  </a:lnTo>
                  <a:lnTo>
                    <a:pt x="240" y="231"/>
                  </a:lnTo>
                  <a:lnTo>
                    <a:pt x="241" y="228"/>
                  </a:lnTo>
                  <a:lnTo>
                    <a:pt x="241" y="226"/>
                  </a:lnTo>
                  <a:lnTo>
                    <a:pt x="241" y="15"/>
                  </a:lnTo>
                  <a:lnTo>
                    <a:pt x="241" y="12"/>
                  </a:lnTo>
                  <a:lnTo>
                    <a:pt x="240" y="9"/>
                  </a:lnTo>
                  <a:lnTo>
                    <a:pt x="239" y="6"/>
                  </a:lnTo>
                  <a:lnTo>
                    <a:pt x="237" y="4"/>
                  </a:lnTo>
                  <a:lnTo>
                    <a:pt x="235" y="2"/>
                  </a:lnTo>
                  <a:lnTo>
                    <a:pt x="231" y="1"/>
                  </a:lnTo>
                  <a:lnTo>
                    <a:pt x="229" y="0"/>
                  </a:lnTo>
                  <a:lnTo>
                    <a:pt x="22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1" name="Google Shape;711;p46"/>
            <p:cNvSpPr/>
            <p:nvPr/>
          </p:nvSpPr>
          <p:spPr>
            <a:xfrm>
              <a:off x="4414838" y="2600325"/>
              <a:ext cx="192088" cy="76200"/>
            </a:xfrm>
            <a:custGeom>
              <a:rect b="b" l="l" r="r" t="t"/>
              <a:pathLst>
                <a:path extrusionOk="0" h="240" w="603">
                  <a:moveTo>
                    <a:pt x="588" y="0"/>
                  </a:moveTo>
                  <a:lnTo>
                    <a:pt x="15" y="0"/>
                  </a:lnTo>
                  <a:lnTo>
                    <a:pt x="12" y="0"/>
                  </a:lnTo>
                  <a:lnTo>
                    <a:pt x="10" y="1"/>
                  </a:lnTo>
                  <a:lnTo>
                    <a:pt x="7" y="2"/>
                  </a:lnTo>
                  <a:lnTo>
                    <a:pt x="4" y="4"/>
                  </a:lnTo>
                  <a:lnTo>
                    <a:pt x="3" y="7"/>
                  </a:lnTo>
                  <a:lnTo>
                    <a:pt x="1" y="9"/>
                  </a:lnTo>
                  <a:lnTo>
                    <a:pt x="0" y="12"/>
                  </a:lnTo>
                  <a:lnTo>
                    <a:pt x="0" y="15"/>
                  </a:lnTo>
                  <a:lnTo>
                    <a:pt x="0" y="225"/>
                  </a:lnTo>
                  <a:lnTo>
                    <a:pt x="0" y="229"/>
                  </a:lnTo>
                  <a:lnTo>
                    <a:pt x="1" y="232"/>
                  </a:lnTo>
                  <a:lnTo>
                    <a:pt x="3" y="234"/>
                  </a:lnTo>
                  <a:lnTo>
                    <a:pt x="4" y="236"/>
                  </a:lnTo>
                  <a:lnTo>
                    <a:pt x="7" y="238"/>
                  </a:lnTo>
                  <a:lnTo>
                    <a:pt x="10" y="239"/>
                  </a:lnTo>
                  <a:lnTo>
                    <a:pt x="12" y="240"/>
                  </a:lnTo>
                  <a:lnTo>
                    <a:pt x="15" y="240"/>
                  </a:lnTo>
                  <a:lnTo>
                    <a:pt x="588" y="240"/>
                  </a:lnTo>
                  <a:lnTo>
                    <a:pt x="590" y="240"/>
                  </a:lnTo>
                  <a:lnTo>
                    <a:pt x="593" y="239"/>
                  </a:lnTo>
                  <a:lnTo>
                    <a:pt x="595" y="238"/>
                  </a:lnTo>
                  <a:lnTo>
                    <a:pt x="597" y="236"/>
                  </a:lnTo>
                  <a:lnTo>
                    <a:pt x="600" y="234"/>
                  </a:lnTo>
                  <a:lnTo>
                    <a:pt x="601" y="232"/>
                  </a:lnTo>
                  <a:lnTo>
                    <a:pt x="602" y="229"/>
                  </a:lnTo>
                  <a:lnTo>
                    <a:pt x="603" y="225"/>
                  </a:lnTo>
                  <a:lnTo>
                    <a:pt x="603" y="15"/>
                  </a:lnTo>
                  <a:lnTo>
                    <a:pt x="602" y="12"/>
                  </a:lnTo>
                  <a:lnTo>
                    <a:pt x="601" y="9"/>
                  </a:lnTo>
                  <a:lnTo>
                    <a:pt x="600" y="7"/>
                  </a:lnTo>
                  <a:lnTo>
                    <a:pt x="597" y="4"/>
                  </a:lnTo>
                  <a:lnTo>
                    <a:pt x="595" y="2"/>
                  </a:lnTo>
                  <a:lnTo>
                    <a:pt x="593" y="1"/>
                  </a:lnTo>
                  <a:lnTo>
                    <a:pt x="590" y="0"/>
                  </a:lnTo>
                  <a:lnTo>
                    <a:pt x="588"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2" name="Google Shape;712;p46"/>
            <p:cNvSpPr/>
            <p:nvPr/>
          </p:nvSpPr>
          <p:spPr>
            <a:xfrm>
              <a:off x="4319588" y="2600325"/>
              <a:ext cx="76200" cy="76200"/>
            </a:xfrm>
            <a:custGeom>
              <a:rect b="b" l="l" r="r" t="t"/>
              <a:pathLst>
                <a:path extrusionOk="0" h="240" w="241">
                  <a:moveTo>
                    <a:pt x="226" y="0"/>
                  </a:moveTo>
                  <a:lnTo>
                    <a:pt x="16" y="0"/>
                  </a:lnTo>
                  <a:lnTo>
                    <a:pt x="13" y="0"/>
                  </a:lnTo>
                  <a:lnTo>
                    <a:pt x="9" y="1"/>
                  </a:lnTo>
                  <a:lnTo>
                    <a:pt x="7" y="2"/>
                  </a:lnTo>
                  <a:lnTo>
                    <a:pt x="5" y="4"/>
                  </a:lnTo>
                  <a:lnTo>
                    <a:pt x="3" y="7"/>
                  </a:lnTo>
                  <a:lnTo>
                    <a:pt x="2" y="9"/>
                  </a:lnTo>
                  <a:lnTo>
                    <a:pt x="1" y="12"/>
                  </a:lnTo>
                  <a:lnTo>
                    <a:pt x="0" y="15"/>
                  </a:lnTo>
                  <a:lnTo>
                    <a:pt x="0" y="225"/>
                  </a:lnTo>
                  <a:lnTo>
                    <a:pt x="1" y="229"/>
                  </a:lnTo>
                  <a:lnTo>
                    <a:pt x="2" y="232"/>
                  </a:lnTo>
                  <a:lnTo>
                    <a:pt x="3" y="234"/>
                  </a:lnTo>
                  <a:lnTo>
                    <a:pt x="5" y="236"/>
                  </a:lnTo>
                  <a:lnTo>
                    <a:pt x="7" y="238"/>
                  </a:lnTo>
                  <a:lnTo>
                    <a:pt x="9" y="239"/>
                  </a:lnTo>
                  <a:lnTo>
                    <a:pt x="13" y="240"/>
                  </a:lnTo>
                  <a:lnTo>
                    <a:pt x="16" y="240"/>
                  </a:lnTo>
                  <a:lnTo>
                    <a:pt x="226" y="240"/>
                  </a:lnTo>
                  <a:lnTo>
                    <a:pt x="229" y="240"/>
                  </a:lnTo>
                  <a:lnTo>
                    <a:pt x="231" y="239"/>
                  </a:lnTo>
                  <a:lnTo>
                    <a:pt x="235" y="238"/>
                  </a:lnTo>
                  <a:lnTo>
                    <a:pt x="237" y="236"/>
                  </a:lnTo>
                  <a:lnTo>
                    <a:pt x="239" y="234"/>
                  </a:lnTo>
                  <a:lnTo>
                    <a:pt x="240" y="232"/>
                  </a:lnTo>
                  <a:lnTo>
                    <a:pt x="241" y="229"/>
                  </a:lnTo>
                  <a:lnTo>
                    <a:pt x="241" y="225"/>
                  </a:lnTo>
                  <a:lnTo>
                    <a:pt x="241" y="15"/>
                  </a:lnTo>
                  <a:lnTo>
                    <a:pt x="241" y="12"/>
                  </a:lnTo>
                  <a:lnTo>
                    <a:pt x="240" y="9"/>
                  </a:lnTo>
                  <a:lnTo>
                    <a:pt x="239" y="7"/>
                  </a:lnTo>
                  <a:lnTo>
                    <a:pt x="237" y="4"/>
                  </a:lnTo>
                  <a:lnTo>
                    <a:pt x="235" y="2"/>
                  </a:lnTo>
                  <a:lnTo>
                    <a:pt x="231" y="1"/>
                  </a:lnTo>
                  <a:lnTo>
                    <a:pt x="229" y="0"/>
                  </a:lnTo>
                  <a:lnTo>
                    <a:pt x="22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3" name="Google Shape;713;p46"/>
            <p:cNvSpPr/>
            <p:nvPr/>
          </p:nvSpPr>
          <p:spPr>
            <a:xfrm>
              <a:off x="4414838" y="2695575"/>
              <a:ext cx="192088" cy="76200"/>
            </a:xfrm>
            <a:custGeom>
              <a:rect b="b" l="l" r="r" t="t"/>
              <a:pathLst>
                <a:path extrusionOk="0" h="242" w="603">
                  <a:moveTo>
                    <a:pt x="588" y="0"/>
                  </a:moveTo>
                  <a:lnTo>
                    <a:pt x="15" y="0"/>
                  </a:lnTo>
                  <a:lnTo>
                    <a:pt x="12" y="2"/>
                  </a:lnTo>
                  <a:lnTo>
                    <a:pt x="10" y="3"/>
                  </a:lnTo>
                  <a:lnTo>
                    <a:pt x="7" y="4"/>
                  </a:lnTo>
                  <a:lnTo>
                    <a:pt x="4" y="6"/>
                  </a:lnTo>
                  <a:lnTo>
                    <a:pt x="3" y="8"/>
                  </a:lnTo>
                  <a:lnTo>
                    <a:pt x="1" y="10"/>
                  </a:lnTo>
                  <a:lnTo>
                    <a:pt x="0" y="13"/>
                  </a:lnTo>
                  <a:lnTo>
                    <a:pt x="0" y="15"/>
                  </a:lnTo>
                  <a:lnTo>
                    <a:pt x="0" y="227"/>
                  </a:lnTo>
                  <a:lnTo>
                    <a:pt x="0" y="230"/>
                  </a:lnTo>
                  <a:lnTo>
                    <a:pt x="1" y="232"/>
                  </a:lnTo>
                  <a:lnTo>
                    <a:pt x="3" y="235"/>
                  </a:lnTo>
                  <a:lnTo>
                    <a:pt x="4" y="238"/>
                  </a:lnTo>
                  <a:lnTo>
                    <a:pt x="7" y="240"/>
                  </a:lnTo>
                  <a:lnTo>
                    <a:pt x="10" y="241"/>
                  </a:lnTo>
                  <a:lnTo>
                    <a:pt x="12" y="242"/>
                  </a:lnTo>
                  <a:lnTo>
                    <a:pt x="15" y="242"/>
                  </a:lnTo>
                  <a:lnTo>
                    <a:pt x="588" y="242"/>
                  </a:lnTo>
                  <a:lnTo>
                    <a:pt x="590" y="242"/>
                  </a:lnTo>
                  <a:lnTo>
                    <a:pt x="593" y="241"/>
                  </a:lnTo>
                  <a:lnTo>
                    <a:pt x="595" y="240"/>
                  </a:lnTo>
                  <a:lnTo>
                    <a:pt x="597" y="238"/>
                  </a:lnTo>
                  <a:lnTo>
                    <a:pt x="600" y="235"/>
                  </a:lnTo>
                  <a:lnTo>
                    <a:pt x="601" y="232"/>
                  </a:lnTo>
                  <a:lnTo>
                    <a:pt x="602" y="230"/>
                  </a:lnTo>
                  <a:lnTo>
                    <a:pt x="603" y="227"/>
                  </a:lnTo>
                  <a:lnTo>
                    <a:pt x="603" y="15"/>
                  </a:lnTo>
                  <a:lnTo>
                    <a:pt x="602" y="13"/>
                  </a:lnTo>
                  <a:lnTo>
                    <a:pt x="601" y="10"/>
                  </a:lnTo>
                  <a:lnTo>
                    <a:pt x="600" y="8"/>
                  </a:lnTo>
                  <a:lnTo>
                    <a:pt x="597" y="6"/>
                  </a:lnTo>
                  <a:lnTo>
                    <a:pt x="595" y="4"/>
                  </a:lnTo>
                  <a:lnTo>
                    <a:pt x="593" y="3"/>
                  </a:lnTo>
                  <a:lnTo>
                    <a:pt x="590" y="2"/>
                  </a:lnTo>
                  <a:lnTo>
                    <a:pt x="588"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4" name="Google Shape;714;p46"/>
            <p:cNvSpPr/>
            <p:nvPr/>
          </p:nvSpPr>
          <p:spPr>
            <a:xfrm>
              <a:off x="4319588" y="2695575"/>
              <a:ext cx="76200" cy="76200"/>
            </a:xfrm>
            <a:custGeom>
              <a:rect b="b" l="l" r="r" t="t"/>
              <a:pathLst>
                <a:path extrusionOk="0" h="242" w="241">
                  <a:moveTo>
                    <a:pt x="226" y="0"/>
                  </a:moveTo>
                  <a:lnTo>
                    <a:pt x="16" y="0"/>
                  </a:lnTo>
                  <a:lnTo>
                    <a:pt x="13" y="2"/>
                  </a:lnTo>
                  <a:lnTo>
                    <a:pt x="9" y="3"/>
                  </a:lnTo>
                  <a:lnTo>
                    <a:pt x="7" y="4"/>
                  </a:lnTo>
                  <a:lnTo>
                    <a:pt x="5" y="6"/>
                  </a:lnTo>
                  <a:lnTo>
                    <a:pt x="3" y="8"/>
                  </a:lnTo>
                  <a:lnTo>
                    <a:pt x="2" y="10"/>
                  </a:lnTo>
                  <a:lnTo>
                    <a:pt x="1" y="13"/>
                  </a:lnTo>
                  <a:lnTo>
                    <a:pt x="0" y="15"/>
                  </a:lnTo>
                  <a:lnTo>
                    <a:pt x="0" y="227"/>
                  </a:lnTo>
                  <a:lnTo>
                    <a:pt x="1" y="230"/>
                  </a:lnTo>
                  <a:lnTo>
                    <a:pt x="2" y="232"/>
                  </a:lnTo>
                  <a:lnTo>
                    <a:pt x="3" y="235"/>
                  </a:lnTo>
                  <a:lnTo>
                    <a:pt x="5" y="238"/>
                  </a:lnTo>
                  <a:lnTo>
                    <a:pt x="7" y="240"/>
                  </a:lnTo>
                  <a:lnTo>
                    <a:pt x="9" y="241"/>
                  </a:lnTo>
                  <a:lnTo>
                    <a:pt x="13" y="242"/>
                  </a:lnTo>
                  <a:lnTo>
                    <a:pt x="16" y="242"/>
                  </a:lnTo>
                  <a:lnTo>
                    <a:pt x="226" y="242"/>
                  </a:lnTo>
                  <a:lnTo>
                    <a:pt x="229" y="242"/>
                  </a:lnTo>
                  <a:lnTo>
                    <a:pt x="231" y="241"/>
                  </a:lnTo>
                  <a:lnTo>
                    <a:pt x="235" y="240"/>
                  </a:lnTo>
                  <a:lnTo>
                    <a:pt x="237" y="238"/>
                  </a:lnTo>
                  <a:lnTo>
                    <a:pt x="239" y="235"/>
                  </a:lnTo>
                  <a:lnTo>
                    <a:pt x="240" y="232"/>
                  </a:lnTo>
                  <a:lnTo>
                    <a:pt x="241" y="230"/>
                  </a:lnTo>
                  <a:lnTo>
                    <a:pt x="241" y="227"/>
                  </a:lnTo>
                  <a:lnTo>
                    <a:pt x="241" y="15"/>
                  </a:lnTo>
                  <a:lnTo>
                    <a:pt x="241" y="13"/>
                  </a:lnTo>
                  <a:lnTo>
                    <a:pt x="240" y="10"/>
                  </a:lnTo>
                  <a:lnTo>
                    <a:pt x="239" y="8"/>
                  </a:lnTo>
                  <a:lnTo>
                    <a:pt x="237" y="6"/>
                  </a:lnTo>
                  <a:lnTo>
                    <a:pt x="235" y="4"/>
                  </a:lnTo>
                  <a:lnTo>
                    <a:pt x="231" y="3"/>
                  </a:lnTo>
                  <a:lnTo>
                    <a:pt x="229" y="2"/>
                  </a:lnTo>
                  <a:lnTo>
                    <a:pt x="22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15" name="Google Shape;715;p46"/>
          <p:cNvGrpSpPr/>
          <p:nvPr/>
        </p:nvGrpSpPr>
        <p:grpSpPr>
          <a:xfrm>
            <a:off x="9820246" y="3242484"/>
            <a:ext cx="397401" cy="399607"/>
            <a:chOff x="2025650" y="2516188"/>
            <a:chExt cx="285750" cy="287337"/>
          </a:xfrm>
        </p:grpSpPr>
        <p:sp>
          <p:nvSpPr>
            <p:cNvPr id="716" name="Google Shape;716;p46"/>
            <p:cNvSpPr/>
            <p:nvPr/>
          </p:nvSpPr>
          <p:spPr>
            <a:xfrm>
              <a:off x="2187575" y="2554288"/>
              <a:ext cx="38100" cy="107950"/>
            </a:xfrm>
            <a:custGeom>
              <a:rect b="b" l="l" r="r" t="t"/>
              <a:pathLst>
                <a:path extrusionOk="0" h="271" w="95">
                  <a:moveTo>
                    <a:pt x="24" y="271"/>
                  </a:moveTo>
                  <a:lnTo>
                    <a:pt x="40" y="262"/>
                  </a:lnTo>
                  <a:lnTo>
                    <a:pt x="58" y="255"/>
                  </a:lnTo>
                  <a:lnTo>
                    <a:pt x="77" y="249"/>
                  </a:lnTo>
                  <a:lnTo>
                    <a:pt x="95" y="244"/>
                  </a:lnTo>
                  <a:lnTo>
                    <a:pt x="95" y="11"/>
                  </a:lnTo>
                  <a:lnTo>
                    <a:pt x="95" y="7"/>
                  </a:lnTo>
                  <a:lnTo>
                    <a:pt x="92" y="3"/>
                  </a:lnTo>
                  <a:lnTo>
                    <a:pt x="88" y="1"/>
                  </a:lnTo>
                  <a:lnTo>
                    <a:pt x="84" y="0"/>
                  </a:lnTo>
                  <a:lnTo>
                    <a:pt x="0" y="0"/>
                  </a:lnTo>
                  <a:lnTo>
                    <a:pt x="0" y="71"/>
                  </a:lnTo>
                  <a:lnTo>
                    <a:pt x="24" y="71"/>
                  </a:lnTo>
                  <a:lnTo>
                    <a:pt x="24" y="271"/>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7" name="Google Shape;717;p46"/>
            <p:cNvSpPr/>
            <p:nvPr/>
          </p:nvSpPr>
          <p:spPr>
            <a:xfrm>
              <a:off x="2025650" y="2554288"/>
              <a:ext cx="146050" cy="220663"/>
            </a:xfrm>
            <a:custGeom>
              <a:rect b="b" l="l" r="r" t="t"/>
              <a:pathLst>
                <a:path extrusionOk="0" h="554" w="369">
                  <a:moveTo>
                    <a:pt x="72" y="481"/>
                  </a:moveTo>
                  <a:lnTo>
                    <a:pt x="72" y="71"/>
                  </a:lnTo>
                  <a:lnTo>
                    <a:pt x="97" y="71"/>
                  </a:lnTo>
                  <a:lnTo>
                    <a:pt x="97" y="0"/>
                  </a:lnTo>
                  <a:lnTo>
                    <a:pt x="12" y="0"/>
                  </a:lnTo>
                  <a:lnTo>
                    <a:pt x="8" y="1"/>
                  </a:lnTo>
                  <a:lnTo>
                    <a:pt x="4" y="3"/>
                  </a:lnTo>
                  <a:lnTo>
                    <a:pt x="1" y="7"/>
                  </a:lnTo>
                  <a:lnTo>
                    <a:pt x="0" y="11"/>
                  </a:lnTo>
                  <a:lnTo>
                    <a:pt x="0" y="494"/>
                  </a:lnTo>
                  <a:lnTo>
                    <a:pt x="1" y="501"/>
                  </a:lnTo>
                  <a:lnTo>
                    <a:pt x="1" y="508"/>
                  </a:lnTo>
                  <a:lnTo>
                    <a:pt x="3" y="514"/>
                  </a:lnTo>
                  <a:lnTo>
                    <a:pt x="4" y="520"/>
                  </a:lnTo>
                  <a:lnTo>
                    <a:pt x="6" y="525"/>
                  </a:lnTo>
                  <a:lnTo>
                    <a:pt x="9" y="530"/>
                  </a:lnTo>
                  <a:lnTo>
                    <a:pt x="12" y="534"/>
                  </a:lnTo>
                  <a:lnTo>
                    <a:pt x="15" y="538"/>
                  </a:lnTo>
                  <a:lnTo>
                    <a:pt x="19" y="542"/>
                  </a:lnTo>
                  <a:lnTo>
                    <a:pt x="24" y="546"/>
                  </a:lnTo>
                  <a:lnTo>
                    <a:pt x="28" y="548"/>
                  </a:lnTo>
                  <a:lnTo>
                    <a:pt x="34" y="550"/>
                  </a:lnTo>
                  <a:lnTo>
                    <a:pt x="40" y="552"/>
                  </a:lnTo>
                  <a:lnTo>
                    <a:pt x="47" y="553"/>
                  </a:lnTo>
                  <a:lnTo>
                    <a:pt x="53" y="554"/>
                  </a:lnTo>
                  <a:lnTo>
                    <a:pt x="61" y="554"/>
                  </a:lnTo>
                  <a:lnTo>
                    <a:pt x="369" y="554"/>
                  </a:lnTo>
                  <a:lnTo>
                    <a:pt x="360" y="536"/>
                  </a:lnTo>
                  <a:lnTo>
                    <a:pt x="351" y="519"/>
                  </a:lnTo>
                  <a:lnTo>
                    <a:pt x="345" y="501"/>
                  </a:lnTo>
                  <a:lnTo>
                    <a:pt x="340" y="481"/>
                  </a:lnTo>
                  <a:lnTo>
                    <a:pt x="72" y="481"/>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8" name="Google Shape;718;p46"/>
            <p:cNvSpPr/>
            <p:nvPr/>
          </p:nvSpPr>
          <p:spPr>
            <a:xfrm>
              <a:off x="2085975" y="2622550"/>
              <a:ext cx="69850" cy="9525"/>
            </a:xfrm>
            <a:custGeom>
              <a:rect b="b" l="l" r="r" t="t"/>
              <a:pathLst>
                <a:path extrusionOk="0" h="25" w="176">
                  <a:moveTo>
                    <a:pt x="164" y="0"/>
                  </a:moveTo>
                  <a:lnTo>
                    <a:pt x="12" y="0"/>
                  </a:lnTo>
                  <a:lnTo>
                    <a:pt x="8" y="1"/>
                  </a:lnTo>
                  <a:lnTo>
                    <a:pt x="4" y="4"/>
                  </a:lnTo>
                  <a:lnTo>
                    <a:pt x="1" y="7"/>
                  </a:lnTo>
                  <a:lnTo>
                    <a:pt x="0" y="12"/>
                  </a:lnTo>
                  <a:lnTo>
                    <a:pt x="1" y="18"/>
                  </a:lnTo>
                  <a:lnTo>
                    <a:pt x="4" y="21"/>
                  </a:lnTo>
                  <a:lnTo>
                    <a:pt x="8" y="24"/>
                  </a:lnTo>
                  <a:lnTo>
                    <a:pt x="12" y="25"/>
                  </a:lnTo>
                  <a:lnTo>
                    <a:pt x="164" y="25"/>
                  </a:lnTo>
                  <a:lnTo>
                    <a:pt x="169" y="24"/>
                  </a:lnTo>
                  <a:lnTo>
                    <a:pt x="172" y="21"/>
                  </a:lnTo>
                  <a:lnTo>
                    <a:pt x="175" y="18"/>
                  </a:lnTo>
                  <a:lnTo>
                    <a:pt x="176" y="12"/>
                  </a:lnTo>
                  <a:lnTo>
                    <a:pt x="175" y="7"/>
                  </a:lnTo>
                  <a:lnTo>
                    <a:pt x="172" y="4"/>
                  </a:lnTo>
                  <a:lnTo>
                    <a:pt x="169" y="1"/>
                  </a:lnTo>
                  <a:lnTo>
                    <a:pt x="164" y="0"/>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9" name="Google Shape;719;p46"/>
            <p:cNvSpPr/>
            <p:nvPr/>
          </p:nvSpPr>
          <p:spPr>
            <a:xfrm>
              <a:off x="2085975" y="2651125"/>
              <a:ext cx="69850" cy="9525"/>
            </a:xfrm>
            <a:custGeom>
              <a:rect b="b" l="l" r="r" t="t"/>
              <a:pathLst>
                <a:path extrusionOk="0" h="23" w="176">
                  <a:moveTo>
                    <a:pt x="164" y="0"/>
                  </a:moveTo>
                  <a:lnTo>
                    <a:pt x="12" y="0"/>
                  </a:lnTo>
                  <a:lnTo>
                    <a:pt x="8" y="1"/>
                  </a:lnTo>
                  <a:lnTo>
                    <a:pt x="4" y="3"/>
                  </a:lnTo>
                  <a:lnTo>
                    <a:pt x="1" y="7"/>
                  </a:lnTo>
                  <a:lnTo>
                    <a:pt x="0" y="12"/>
                  </a:lnTo>
                  <a:lnTo>
                    <a:pt x="1" y="16"/>
                  </a:lnTo>
                  <a:lnTo>
                    <a:pt x="4" y="20"/>
                  </a:lnTo>
                  <a:lnTo>
                    <a:pt x="8" y="23"/>
                  </a:lnTo>
                  <a:lnTo>
                    <a:pt x="12" y="23"/>
                  </a:lnTo>
                  <a:lnTo>
                    <a:pt x="164" y="23"/>
                  </a:lnTo>
                  <a:lnTo>
                    <a:pt x="169" y="23"/>
                  </a:lnTo>
                  <a:lnTo>
                    <a:pt x="172" y="20"/>
                  </a:lnTo>
                  <a:lnTo>
                    <a:pt x="175" y="16"/>
                  </a:lnTo>
                  <a:lnTo>
                    <a:pt x="176" y="12"/>
                  </a:lnTo>
                  <a:lnTo>
                    <a:pt x="175" y="7"/>
                  </a:lnTo>
                  <a:lnTo>
                    <a:pt x="172" y="3"/>
                  </a:lnTo>
                  <a:lnTo>
                    <a:pt x="169" y="1"/>
                  </a:lnTo>
                  <a:lnTo>
                    <a:pt x="164" y="0"/>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20" name="Google Shape;720;p46"/>
            <p:cNvSpPr/>
            <p:nvPr/>
          </p:nvSpPr>
          <p:spPr>
            <a:xfrm>
              <a:off x="2085975" y="2679700"/>
              <a:ext cx="69850" cy="9525"/>
            </a:xfrm>
            <a:custGeom>
              <a:rect b="b" l="l" r="r" t="t"/>
              <a:pathLst>
                <a:path extrusionOk="0" h="23" w="176">
                  <a:moveTo>
                    <a:pt x="176" y="11"/>
                  </a:moveTo>
                  <a:lnTo>
                    <a:pt x="175" y="7"/>
                  </a:lnTo>
                  <a:lnTo>
                    <a:pt x="172" y="3"/>
                  </a:lnTo>
                  <a:lnTo>
                    <a:pt x="169" y="1"/>
                  </a:lnTo>
                  <a:lnTo>
                    <a:pt x="164" y="0"/>
                  </a:lnTo>
                  <a:lnTo>
                    <a:pt x="12" y="0"/>
                  </a:lnTo>
                  <a:lnTo>
                    <a:pt x="8" y="1"/>
                  </a:lnTo>
                  <a:lnTo>
                    <a:pt x="4" y="3"/>
                  </a:lnTo>
                  <a:lnTo>
                    <a:pt x="1" y="7"/>
                  </a:lnTo>
                  <a:lnTo>
                    <a:pt x="0" y="11"/>
                  </a:lnTo>
                  <a:lnTo>
                    <a:pt x="1" y="16"/>
                  </a:lnTo>
                  <a:lnTo>
                    <a:pt x="4" y="20"/>
                  </a:lnTo>
                  <a:lnTo>
                    <a:pt x="8" y="22"/>
                  </a:lnTo>
                  <a:lnTo>
                    <a:pt x="12" y="23"/>
                  </a:lnTo>
                  <a:lnTo>
                    <a:pt x="164" y="23"/>
                  </a:lnTo>
                  <a:lnTo>
                    <a:pt x="169" y="22"/>
                  </a:lnTo>
                  <a:lnTo>
                    <a:pt x="172" y="20"/>
                  </a:lnTo>
                  <a:lnTo>
                    <a:pt x="175" y="16"/>
                  </a:lnTo>
                  <a:lnTo>
                    <a:pt x="176" y="11"/>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21" name="Google Shape;721;p46"/>
            <p:cNvSpPr/>
            <p:nvPr/>
          </p:nvSpPr>
          <p:spPr>
            <a:xfrm>
              <a:off x="2085975" y="2708275"/>
              <a:ext cx="44450" cy="9525"/>
            </a:xfrm>
            <a:custGeom>
              <a:rect b="b" l="l" r="r" t="t"/>
              <a:pathLst>
                <a:path extrusionOk="0" h="24" w="115">
                  <a:moveTo>
                    <a:pt x="12" y="0"/>
                  </a:moveTo>
                  <a:lnTo>
                    <a:pt x="8" y="1"/>
                  </a:lnTo>
                  <a:lnTo>
                    <a:pt x="4" y="3"/>
                  </a:lnTo>
                  <a:lnTo>
                    <a:pt x="1" y="8"/>
                  </a:lnTo>
                  <a:lnTo>
                    <a:pt x="0" y="12"/>
                  </a:lnTo>
                  <a:lnTo>
                    <a:pt x="1" y="17"/>
                  </a:lnTo>
                  <a:lnTo>
                    <a:pt x="4" y="21"/>
                  </a:lnTo>
                  <a:lnTo>
                    <a:pt x="8" y="23"/>
                  </a:lnTo>
                  <a:lnTo>
                    <a:pt x="12" y="24"/>
                  </a:lnTo>
                  <a:lnTo>
                    <a:pt x="104" y="24"/>
                  </a:lnTo>
                  <a:lnTo>
                    <a:pt x="108" y="23"/>
                  </a:lnTo>
                  <a:lnTo>
                    <a:pt x="112" y="21"/>
                  </a:lnTo>
                  <a:lnTo>
                    <a:pt x="114" y="17"/>
                  </a:lnTo>
                  <a:lnTo>
                    <a:pt x="115" y="12"/>
                  </a:lnTo>
                  <a:lnTo>
                    <a:pt x="114" y="8"/>
                  </a:lnTo>
                  <a:lnTo>
                    <a:pt x="112" y="3"/>
                  </a:lnTo>
                  <a:lnTo>
                    <a:pt x="108" y="1"/>
                  </a:lnTo>
                  <a:lnTo>
                    <a:pt x="104" y="0"/>
                  </a:lnTo>
                  <a:lnTo>
                    <a:pt x="12" y="0"/>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22" name="Google Shape;722;p46"/>
            <p:cNvSpPr/>
            <p:nvPr/>
          </p:nvSpPr>
          <p:spPr>
            <a:xfrm>
              <a:off x="2168525" y="2660650"/>
              <a:ext cx="142875" cy="142875"/>
            </a:xfrm>
            <a:custGeom>
              <a:rect b="b" l="l" r="r" t="t"/>
              <a:pathLst>
                <a:path extrusionOk="0" h="362" w="361">
                  <a:moveTo>
                    <a:pt x="273" y="130"/>
                  </a:moveTo>
                  <a:lnTo>
                    <a:pt x="157" y="259"/>
                  </a:lnTo>
                  <a:lnTo>
                    <a:pt x="87" y="190"/>
                  </a:lnTo>
                  <a:lnTo>
                    <a:pt x="84" y="186"/>
                  </a:lnTo>
                  <a:lnTo>
                    <a:pt x="83" y="182"/>
                  </a:lnTo>
                  <a:lnTo>
                    <a:pt x="84" y="176"/>
                  </a:lnTo>
                  <a:lnTo>
                    <a:pt x="87" y="172"/>
                  </a:lnTo>
                  <a:lnTo>
                    <a:pt x="91" y="170"/>
                  </a:lnTo>
                  <a:lnTo>
                    <a:pt x="96" y="169"/>
                  </a:lnTo>
                  <a:lnTo>
                    <a:pt x="101" y="170"/>
                  </a:lnTo>
                  <a:lnTo>
                    <a:pt x="105" y="172"/>
                  </a:lnTo>
                  <a:lnTo>
                    <a:pt x="156" y="224"/>
                  </a:lnTo>
                  <a:lnTo>
                    <a:pt x="256" y="113"/>
                  </a:lnTo>
                  <a:lnTo>
                    <a:pt x="260" y="111"/>
                  </a:lnTo>
                  <a:lnTo>
                    <a:pt x="264" y="109"/>
                  </a:lnTo>
                  <a:lnTo>
                    <a:pt x="266" y="109"/>
                  </a:lnTo>
                  <a:lnTo>
                    <a:pt x="268" y="110"/>
                  </a:lnTo>
                  <a:lnTo>
                    <a:pt x="271" y="111"/>
                  </a:lnTo>
                  <a:lnTo>
                    <a:pt x="272" y="112"/>
                  </a:lnTo>
                  <a:lnTo>
                    <a:pt x="275" y="116"/>
                  </a:lnTo>
                  <a:lnTo>
                    <a:pt x="276" y="121"/>
                  </a:lnTo>
                  <a:lnTo>
                    <a:pt x="276" y="125"/>
                  </a:lnTo>
                  <a:lnTo>
                    <a:pt x="273" y="130"/>
                  </a:lnTo>
                  <a:close/>
                  <a:moveTo>
                    <a:pt x="180" y="0"/>
                  </a:moveTo>
                  <a:lnTo>
                    <a:pt x="162" y="1"/>
                  </a:lnTo>
                  <a:lnTo>
                    <a:pt x="143" y="4"/>
                  </a:lnTo>
                  <a:lnTo>
                    <a:pt x="126" y="8"/>
                  </a:lnTo>
                  <a:lnTo>
                    <a:pt x="110" y="14"/>
                  </a:lnTo>
                  <a:lnTo>
                    <a:pt x="94" y="23"/>
                  </a:lnTo>
                  <a:lnTo>
                    <a:pt x="79" y="32"/>
                  </a:lnTo>
                  <a:lnTo>
                    <a:pt x="65" y="42"/>
                  </a:lnTo>
                  <a:lnTo>
                    <a:pt x="53" y="54"/>
                  </a:lnTo>
                  <a:lnTo>
                    <a:pt x="40" y="66"/>
                  </a:lnTo>
                  <a:lnTo>
                    <a:pt x="30" y="81"/>
                  </a:lnTo>
                  <a:lnTo>
                    <a:pt x="21" y="96"/>
                  </a:lnTo>
                  <a:lnTo>
                    <a:pt x="14" y="111"/>
                  </a:lnTo>
                  <a:lnTo>
                    <a:pt x="8" y="128"/>
                  </a:lnTo>
                  <a:lnTo>
                    <a:pt x="3" y="145"/>
                  </a:lnTo>
                  <a:lnTo>
                    <a:pt x="1" y="163"/>
                  </a:lnTo>
                  <a:lnTo>
                    <a:pt x="0" y="182"/>
                  </a:lnTo>
                  <a:lnTo>
                    <a:pt x="1" y="200"/>
                  </a:lnTo>
                  <a:lnTo>
                    <a:pt x="3" y="217"/>
                  </a:lnTo>
                  <a:lnTo>
                    <a:pt x="8" y="235"/>
                  </a:lnTo>
                  <a:lnTo>
                    <a:pt x="14" y="252"/>
                  </a:lnTo>
                  <a:lnTo>
                    <a:pt x="21" y="267"/>
                  </a:lnTo>
                  <a:lnTo>
                    <a:pt x="30" y="283"/>
                  </a:lnTo>
                  <a:lnTo>
                    <a:pt x="40" y="296"/>
                  </a:lnTo>
                  <a:lnTo>
                    <a:pt x="53" y="309"/>
                  </a:lnTo>
                  <a:lnTo>
                    <a:pt x="65" y="320"/>
                  </a:lnTo>
                  <a:lnTo>
                    <a:pt x="79" y="331"/>
                  </a:lnTo>
                  <a:lnTo>
                    <a:pt x="94" y="340"/>
                  </a:lnTo>
                  <a:lnTo>
                    <a:pt x="110" y="348"/>
                  </a:lnTo>
                  <a:lnTo>
                    <a:pt x="126" y="354"/>
                  </a:lnTo>
                  <a:lnTo>
                    <a:pt x="143" y="358"/>
                  </a:lnTo>
                  <a:lnTo>
                    <a:pt x="162" y="361"/>
                  </a:lnTo>
                  <a:lnTo>
                    <a:pt x="180" y="362"/>
                  </a:lnTo>
                  <a:lnTo>
                    <a:pt x="199" y="361"/>
                  </a:lnTo>
                  <a:lnTo>
                    <a:pt x="217" y="358"/>
                  </a:lnTo>
                  <a:lnTo>
                    <a:pt x="234" y="354"/>
                  </a:lnTo>
                  <a:lnTo>
                    <a:pt x="251" y="348"/>
                  </a:lnTo>
                  <a:lnTo>
                    <a:pt x="266" y="340"/>
                  </a:lnTo>
                  <a:lnTo>
                    <a:pt x="281" y="331"/>
                  </a:lnTo>
                  <a:lnTo>
                    <a:pt x="295" y="320"/>
                  </a:lnTo>
                  <a:lnTo>
                    <a:pt x="308" y="309"/>
                  </a:lnTo>
                  <a:lnTo>
                    <a:pt x="320" y="296"/>
                  </a:lnTo>
                  <a:lnTo>
                    <a:pt x="330" y="283"/>
                  </a:lnTo>
                  <a:lnTo>
                    <a:pt x="339" y="267"/>
                  </a:lnTo>
                  <a:lnTo>
                    <a:pt x="346" y="252"/>
                  </a:lnTo>
                  <a:lnTo>
                    <a:pt x="352" y="235"/>
                  </a:lnTo>
                  <a:lnTo>
                    <a:pt x="357" y="217"/>
                  </a:lnTo>
                  <a:lnTo>
                    <a:pt x="360" y="200"/>
                  </a:lnTo>
                  <a:lnTo>
                    <a:pt x="361" y="182"/>
                  </a:lnTo>
                  <a:lnTo>
                    <a:pt x="360" y="163"/>
                  </a:lnTo>
                  <a:lnTo>
                    <a:pt x="357" y="145"/>
                  </a:lnTo>
                  <a:lnTo>
                    <a:pt x="352" y="128"/>
                  </a:lnTo>
                  <a:lnTo>
                    <a:pt x="346" y="111"/>
                  </a:lnTo>
                  <a:lnTo>
                    <a:pt x="339" y="96"/>
                  </a:lnTo>
                  <a:lnTo>
                    <a:pt x="330" y="81"/>
                  </a:lnTo>
                  <a:lnTo>
                    <a:pt x="320" y="66"/>
                  </a:lnTo>
                  <a:lnTo>
                    <a:pt x="308" y="54"/>
                  </a:lnTo>
                  <a:lnTo>
                    <a:pt x="295" y="42"/>
                  </a:lnTo>
                  <a:lnTo>
                    <a:pt x="281" y="32"/>
                  </a:lnTo>
                  <a:lnTo>
                    <a:pt x="266" y="23"/>
                  </a:lnTo>
                  <a:lnTo>
                    <a:pt x="251" y="14"/>
                  </a:lnTo>
                  <a:lnTo>
                    <a:pt x="234" y="8"/>
                  </a:lnTo>
                  <a:lnTo>
                    <a:pt x="217" y="4"/>
                  </a:lnTo>
                  <a:lnTo>
                    <a:pt x="199" y="1"/>
                  </a:lnTo>
                  <a:lnTo>
                    <a:pt x="180" y="0"/>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23" name="Google Shape;723;p46"/>
            <p:cNvSpPr/>
            <p:nvPr/>
          </p:nvSpPr>
          <p:spPr>
            <a:xfrm>
              <a:off x="2073275" y="2516188"/>
              <a:ext cx="104775" cy="82550"/>
            </a:xfrm>
            <a:custGeom>
              <a:rect b="b" l="l" r="r" t="t"/>
              <a:pathLst>
                <a:path extrusionOk="0" h="205" w="264">
                  <a:moveTo>
                    <a:pt x="11" y="205"/>
                  </a:moveTo>
                  <a:lnTo>
                    <a:pt x="253" y="205"/>
                  </a:lnTo>
                  <a:lnTo>
                    <a:pt x="257" y="204"/>
                  </a:lnTo>
                  <a:lnTo>
                    <a:pt x="261" y="202"/>
                  </a:lnTo>
                  <a:lnTo>
                    <a:pt x="263" y="198"/>
                  </a:lnTo>
                  <a:lnTo>
                    <a:pt x="264" y="193"/>
                  </a:lnTo>
                  <a:lnTo>
                    <a:pt x="264" y="60"/>
                  </a:lnTo>
                  <a:lnTo>
                    <a:pt x="263" y="56"/>
                  </a:lnTo>
                  <a:lnTo>
                    <a:pt x="261" y="52"/>
                  </a:lnTo>
                  <a:lnTo>
                    <a:pt x="257" y="49"/>
                  </a:lnTo>
                  <a:lnTo>
                    <a:pt x="253" y="48"/>
                  </a:lnTo>
                  <a:lnTo>
                    <a:pt x="215" y="48"/>
                  </a:lnTo>
                  <a:lnTo>
                    <a:pt x="206" y="48"/>
                  </a:lnTo>
                  <a:lnTo>
                    <a:pt x="204" y="43"/>
                  </a:lnTo>
                  <a:lnTo>
                    <a:pt x="202" y="38"/>
                  </a:lnTo>
                  <a:lnTo>
                    <a:pt x="200" y="32"/>
                  </a:lnTo>
                  <a:lnTo>
                    <a:pt x="196" y="26"/>
                  </a:lnTo>
                  <a:lnTo>
                    <a:pt x="191" y="19"/>
                  </a:lnTo>
                  <a:lnTo>
                    <a:pt x="185" y="14"/>
                  </a:lnTo>
                  <a:lnTo>
                    <a:pt x="176" y="9"/>
                  </a:lnTo>
                  <a:lnTo>
                    <a:pt x="167" y="5"/>
                  </a:lnTo>
                  <a:lnTo>
                    <a:pt x="167" y="5"/>
                  </a:lnTo>
                  <a:lnTo>
                    <a:pt x="167" y="5"/>
                  </a:lnTo>
                  <a:lnTo>
                    <a:pt x="164" y="4"/>
                  </a:lnTo>
                  <a:lnTo>
                    <a:pt x="161" y="4"/>
                  </a:lnTo>
                  <a:lnTo>
                    <a:pt x="160" y="4"/>
                  </a:lnTo>
                  <a:lnTo>
                    <a:pt x="159" y="4"/>
                  </a:lnTo>
                  <a:lnTo>
                    <a:pt x="157" y="3"/>
                  </a:lnTo>
                  <a:lnTo>
                    <a:pt x="154" y="2"/>
                  </a:lnTo>
                  <a:lnTo>
                    <a:pt x="153" y="2"/>
                  </a:lnTo>
                  <a:lnTo>
                    <a:pt x="152" y="1"/>
                  </a:lnTo>
                  <a:lnTo>
                    <a:pt x="149" y="1"/>
                  </a:lnTo>
                  <a:lnTo>
                    <a:pt x="146" y="1"/>
                  </a:lnTo>
                  <a:lnTo>
                    <a:pt x="145" y="1"/>
                  </a:lnTo>
                  <a:lnTo>
                    <a:pt x="143" y="1"/>
                  </a:lnTo>
                  <a:lnTo>
                    <a:pt x="139" y="0"/>
                  </a:lnTo>
                  <a:lnTo>
                    <a:pt x="135" y="0"/>
                  </a:lnTo>
                  <a:lnTo>
                    <a:pt x="130" y="0"/>
                  </a:lnTo>
                  <a:lnTo>
                    <a:pt x="125" y="1"/>
                  </a:lnTo>
                  <a:lnTo>
                    <a:pt x="123" y="1"/>
                  </a:lnTo>
                  <a:lnTo>
                    <a:pt x="122" y="1"/>
                  </a:lnTo>
                  <a:lnTo>
                    <a:pt x="119" y="1"/>
                  </a:lnTo>
                  <a:lnTo>
                    <a:pt x="116" y="1"/>
                  </a:lnTo>
                  <a:lnTo>
                    <a:pt x="115" y="2"/>
                  </a:lnTo>
                  <a:lnTo>
                    <a:pt x="114" y="2"/>
                  </a:lnTo>
                  <a:lnTo>
                    <a:pt x="111" y="3"/>
                  </a:lnTo>
                  <a:lnTo>
                    <a:pt x="109" y="4"/>
                  </a:lnTo>
                  <a:lnTo>
                    <a:pt x="108" y="4"/>
                  </a:lnTo>
                  <a:lnTo>
                    <a:pt x="107" y="4"/>
                  </a:lnTo>
                  <a:lnTo>
                    <a:pt x="104" y="4"/>
                  </a:lnTo>
                  <a:lnTo>
                    <a:pt x="101" y="5"/>
                  </a:lnTo>
                  <a:lnTo>
                    <a:pt x="101" y="5"/>
                  </a:lnTo>
                  <a:lnTo>
                    <a:pt x="101" y="5"/>
                  </a:lnTo>
                  <a:lnTo>
                    <a:pt x="92" y="9"/>
                  </a:lnTo>
                  <a:lnTo>
                    <a:pt x="84" y="14"/>
                  </a:lnTo>
                  <a:lnTo>
                    <a:pt x="78" y="19"/>
                  </a:lnTo>
                  <a:lnTo>
                    <a:pt x="72" y="26"/>
                  </a:lnTo>
                  <a:lnTo>
                    <a:pt x="68" y="32"/>
                  </a:lnTo>
                  <a:lnTo>
                    <a:pt x="66" y="38"/>
                  </a:lnTo>
                  <a:lnTo>
                    <a:pt x="64" y="43"/>
                  </a:lnTo>
                  <a:lnTo>
                    <a:pt x="62" y="48"/>
                  </a:lnTo>
                  <a:lnTo>
                    <a:pt x="53" y="48"/>
                  </a:lnTo>
                  <a:lnTo>
                    <a:pt x="11" y="48"/>
                  </a:lnTo>
                  <a:lnTo>
                    <a:pt x="7" y="49"/>
                  </a:lnTo>
                  <a:lnTo>
                    <a:pt x="3" y="52"/>
                  </a:lnTo>
                  <a:lnTo>
                    <a:pt x="0" y="56"/>
                  </a:lnTo>
                  <a:lnTo>
                    <a:pt x="0" y="60"/>
                  </a:lnTo>
                  <a:lnTo>
                    <a:pt x="0" y="193"/>
                  </a:lnTo>
                  <a:lnTo>
                    <a:pt x="0" y="198"/>
                  </a:lnTo>
                  <a:lnTo>
                    <a:pt x="3" y="202"/>
                  </a:lnTo>
                  <a:lnTo>
                    <a:pt x="7" y="204"/>
                  </a:lnTo>
                  <a:lnTo>
                    <a:pt x="11" y="205"/>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724" name="Google Shape;724;p46"/>
          <p:cNvSpPr txBox="1"/>
          <p:nvPr/>
        </p:nvSpPr>
        <p:spPr>
          <a:xfrm>
            <a:off x="1012965" y="4415142"/>
            <a:ext cx="2320178" cy="2745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DIRECTION</a:t>
            </a:r>
            <a:endParaRPr>
              <a:latin typeface="Calibri"/>
              <a:ea typeface="Calibri"/>
              <a:cs typeface="Calibri"/>
              <a:sym typeface="Calibri"/>
            </a:endParaRPr>
          </a:p>
        </p:txBody>
      </p:sp>
      <p:sp>
        <p:nvSpPr>
          <p:cNvPr id="725" name="Google Shape;725;p46"/>
          <p:cNvSpPr txBox="1"/>
          <p:nvPr/>
        </p:nvSpPr>
        <p:spPr>
          <a:xfrm>
            <a:off x="1218347" y="4777327"/>
            <a:ext cx="1909414" cy="1025922"/>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 consectetur adipiscing elit, sed do eiusmod tempor incididunt ut labor.</a:t>
            </a:r>
            <a:endParaRPr>
              <a:latin typeface="Calibri"/>
              <a:ea typeface="Calibri"/>
              <a:cs typeface="Calibri"/>
              <a:sym typeface="Calibri"/>
            </a:endParaRPr>
          </a:p>
        </p:txBody>
      </p:sp>
      <p:sp>
        <p:nvSpPr>
          <p:cNvPr id="726" name="Google Shape;726;p46"/>
          <p:cNvSpPr txBox="1"/>
          <p:nvPr/>
        </p:nvSpPr>
        <p:spPr>
          <a:xfrm>
            <a:off x="3620690" y="4415142"/>
            <a:ext cx="2320178" cy="2745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CONNECTION</a:t>
            </a:r>
            <a:endParaRPr>
              <a:latin typeface="Calibri"/>
              <a:ea typeface="Calibri"/>
              <a:cs typeface="Calibri"/>
              <a:sym typeface="Calibri"/>
            </a:endParaRPr>
          </a:p>
        </p:txBody>
      </p:sp>
      <p:sp>
        <p:nvSpPr>
          <p:cNvPr id="727" name="Google Shape;727;p46"/>
          <p:cNvSpPr txBox="1"/>
          <p:nvPr/>
        </p:nvSpPr>
        <p:spPr>
          <a:xfrm>
            <a:off x="6243559" y="4415142"/>
            <a:ext cx="2320178" cy="2745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PLANNING</a:t>
            </a:r>
            <a:endParaRPr>
              <a:latin typeface="Calibri"/>
              <a:ea typeface="Calibri"/>
              <a:cs typeface="Calibri"/>
              <a:sym typeface="Calibri"/>
            </a:endParaRPr>
          </a:p>
        </p:txBody>
      </p:sp>
      <p:sp>
        <p:nvSpPr>
          <p:cNvPr id="728" name="Google Shape;728;p46"/>
          <p:cNvSpPr txBox="1"/>
          <p:nvPr/>
        </p:nvSpPr>
        <p:spPr>
          <a:xfrm>
            <a:off x="8858857" y="4415142"/>
            <a:ext cx="2320178" cy="274556"/>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SETUP</a:t>
            </a:r>
            <a:endParaRPr>
              <a:latin typeface="Calibri"/>
              <a:ea typeface="Calibri"/>
              <a:cs typeface="Calibri"/>
              <a:sym typeface="Calibri"/>
            </a:endParaRPr>
          </a:p>
        </p:txBody>
      </p:sp>
      <p:sp>
        <p:nvSpPr>
          <p:cNvPr id="729" name="Google Shape;729;p46"/>
          <p:cNvSpPr txBox="1"/>
          <p:nvPr/>
        </p:nvSpPr>
        <p:spPr>
          <a:xfrm>
            <a:off x="3833645" y="4777327"/>
            <a:ext cx="1909414" cy="1025922"/>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 consectetur adipiscing elit, sed do eiusmod tempor incididunt ut labor.</a:t>
            </a:r>
            <a:endParaRPr>
              <a:latin typeface="Calibri"/>
              <a:ea typeface="Calibri"/>
              <a:cs typeface="Calibri"/>
              <a:sym typeface="Calibri"/>
            </a:endParaRPr>
          </a:p>
        </p:txBody>
      </p:sp>
      <p:sp>
        <p:nvSpPr>
          <p:cNvPr id="730" name="Google Shape;730;p46"/>
          <p:cNvSpPr txBox="1"/>
          <p:nvPr/>
        </p:nvSpPr>
        <p:spPr>
          <a:xfrm>
            <a:off x="6448943" y="4777327"/>
            <a:ext cx="1909414" cy="1025922"/>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 consectetur adipiscing elit, sed do eiusmod tempor incididunt ut labor.</a:t>
            </a:r>
            <a:endParaRPr>
              <a:latin typeface="Calibri"/>
              <a:ea typeface="Calibri"/>
              <a:cs typeface="Calibri"/>
              <a:sym typeface="Calibri"/>
            </a:endParaRPr>
          </a:p>
        </p:txBody>
      </p:sp>
      <p:sp>
        <p:nvSpPr>
          <p:cNvPr id="731" name="Google Shape;731;p46"/>
          <p:cNvSpPr txBox="1"/>
          <p:nvPr/>
        </p:nvSpPr>
        <p:spPr>
          <a:xfrm>
            <a:off x="9064239" y="4777327"/>
            <a:ext cx="1909414" cy="1025922"/>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 consectetur adipiscing elit, sed do eiusmod tempor incididunt ut labor.</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735" name="Shape 735"/>
        <p:cNvGrpSpPr/>
        <p:nvPr/>
      </p:nvGrpSpPr>
      <p:grpSpPr>
        <a:xfrm>
          <a:off x="0" y="0"/>
          <a:ext cx="0" cy="0"/>
          <a:chOff x="0" y="0"/>
          <a:chExt cx="0" cy="0"/>
        </a:xfrm>
      </p:grpSpPr>
      <p:sp>
        <p:nvSpPr>
          <p:cNvPr id="736" name="Google Shape;736;p47"/>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PROJECT</a:t>
            </a:r>
            <a:r>
              <a:rPr b="1" lang="en-US" sz="4000">
                <a:solidFill>
                  <a:srgbClr val="3F3F3F"/>
                </a:solidFill>
                <a:latin typeface="Calibri"/>
                <a:ea typeface="Calibri"/>
                <a:cs typeface="Calibri"/>
                <a:sym typeface="Calibri"/>
              </a:rPr>
              <a:t> </a:t>
            </a:r>
            <a:r>
              <a:rPr b="1" lang="en-US" sz="4000">
                <a:solidFill>
                  <a:srgbClr val="1C819E"/>
                </a:solidFill>
                <a:latin typeface="Calibri"/>
                <a:ea typeface="Calibri"/>
                <a:cs typeface="Calibri"/>
                <a:sym typeface="Calibri"/>
              </a:rPr>
              <a:t>DESCRIPTION</a:t>
            </a:r>
            <a:endParaRPr>
              <a:latin typeface="Calibri"/>
              <a:ea typeface="Calibri"/>
              <a:cs typeface="Calibri"/>
              <a:sym typeface="Calibri"/>
            </a:endParaRPr>
          </a:p>
        </p:txBody>
      </p:sp>
      <p:sp>
        <p:nvSpPr>
          <p:cNvPr id="737" name="Google Shape;737;p47"/>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38" name="Google Shape;738;p47"/>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39" name="Google Shape;739;p47"/>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0" name="Google Shape;740;p47"/>
          <p:cNvSpPr/>
          <p:nvPr/>
        </p:nvSpPr>
        <p:spPr>
          <a:xfrm>
            <a:off x="1620356" y="1732993"/>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1" name="Google Shape;741;p47"/>
          <p:cNvSpPr/>
          <p:nvPr/>
        </p:nvSpPr>
        <p:spPr>
          <a:xfrm>
            <a:off x="1620356" y="2861717"/>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2" name="Google Shape;742;p47"/>
          <p:cNvSpPr/>
          <p:nvPr/>
        </p:nvSpPr>
        <p:spPr>
          <a:xfrm>
            <a:off x="1620356" y="3990441"/>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3" name="Google Shape;743;p47"/>
          <p:cNvSpPr/>
          <p:nvPr/>
        </p:nvSpPr>
        <p:spPr>
          <a:xfrm>
            <a:off x="1620356" y="5119165"/>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744" name="Google Shape;744;p47"/>
          <p:cNvGrpSpPr/>
          <p:nvPr/>
        </p:nvGrpSpPr>
        <p:grpSpPr>
          <a:xfrm>
            <a:off x="1869042" y="1260039"/>
            <a:ext cx="1112520" cy="233013"/>
            <a:chOff x="716280" y="1781317"/>
            <a:chExt cx="1112520" cy="233013"/>
          </a:xfrm>
        </p:grpSpPr>
        <p:sp>
          <p:nvSpPr>
            <p:cNvPr id="745" name="Google Shape;745;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46" name="Google Shape;746;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01</a:t>
              </a:r>
              <a:endParaRPr>
                <a:latin typeface="Calibri"/>
                <a:ea typeface="Calibri"/>
                <a:cs typeface="Calibri"/>
                <a:sym typeface="Calibri"/>
              </a:endParaRPr>
            </a:p>
          </p:txBody>
        </p:sp>
      </p:grpSp>
      <p:cxnSp>
        <p:nvCxnSpPr>
          <p:cNvPr id="747" name="Google Shape;747;p47"/>
          <p:cNvCxnSpPr/>
          <p:nvPr/>
        </p:nvCxnSpPr>
        <p:spPr>
          <a:xfrm flipH="1">
            <a:off x="1887194" y="1409841"/>
            <a:ext cx="13419" cy="4601249"/>
          </a:xfrm>
          <a:prstGeom prst="straightConnector1">
            <a:avLst/>
          </a:prstGeom>
          <a:noFill/>
          <a:ln cap="flat" cmpd="sng" w="15875">
            <a:solidFill>
              <a:srgbClr val="D0CECE"/>
            </a:solidFill>
            <a:prstDash val="solid"/>
            <a:miter lim="800000"/>
            <a:headEnd len="sm" w="sm" type="none"/>
            <a:tailEnd len="sm" w="sm" type="none"/>
          </a:ln>
        </p:spPr>
      </p:cxnSp>
      <p:sp>
        <p:nvSpPr>
          <p:cNvPr id="748" name="Google Shape;748;p47"/>
          <p:cNvSpPr/>
          <p:nvPr/>
        </p:nvSpPr>
        <p:spPr>
          <a:xfrm>
            <a:off x="556537" y="1732993"/>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49" name="Google Shape;749;p47"/>
          <p:cNvSpPr/>
          <p:nvPr/>
        </p:nvSpPr>
        <p:spPr>
          <a:xfrm>
            <a:off x="556537" y="2861717"/>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50" name="Google Shape;750;p47"/>
          <p:cNvSpPr/>
          <p:nvPr/>
        </p:nvSpPr>
        <p:spPr>
          <a:xfrm>
            <a:off x="556537" y="3990441"/>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51" name="Google Shape;751;p47"/>
          <p:cNvSpPr/>
          <p:nvPr/>
        </p:nvSpPr>
        <p:spPr>
          <a:xfrm>
            <a:off x="556537" y="5119165"/>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752" name="Google Shape;752;p47"/>
          <p:cNvGrpSpPr/>
          <p:nvPr/>
        </p:nvGrpSpPr>
        <p:grpSpPr>
          <a:xfrm>
            <a:off x="2790765" y="1260039"/>
            <a:ext cx="1112520" cy="233013"/>
            <a:chOff x="716280" y="1781317"/>
            <a:chExt cx="1112520" cy="233013"/>
          </a:xfrm>
        </p:grpSpPr>
        <p:sp>
          <p:nvSpPr>
            <p:cNvPr id="753" name="Google Shape;753;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54" name="Google Shape;754;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02</a:t>
              </a:r>
              <a:endParaRPr>
                <a:latin typeface="Calibri"/>
                <a:ea typeface="Calibri"/>
                <a:cs typeface="Calibri"/>
                <a:sym typeface="Calibri"/>
              </a:endParaRPr>
            </a:p>
          </p:txBody>
        </p:sp>
      </p:grpSp>
      <p:cxnSp>
        <p:nvCxnSpPr>
          <p:cNvPr id="755" name="Google Shape;755;p47"/>
          <p:cNvCxnSpPr/>
          <p:nvPr/>
        </p:nvCxnSpPr>
        <p:spPr>
          <a:xfrm flipH="1">
            <a:off x="2808917"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56" name="Google Shape;756;p47"/>
          <p:cNvGrpSpPr/>
          <p:nvPr/>
        </p:nvGrpSpPr>
        <p:grpSpPr>
          <a:xfrm>
            <a:off x="3712488" y="1260039"/>
            <a:ext cx="1112520" cy="233013"/>
            <a:chOff x="716280" y="1781317"/>
            <a:chExt cx="1112520" cy="233013"/>
          </a:xfrm>
        </p:grpSpPr>
        <p:sp>
          <p:nvSpPr>
            <p:cNvPr id="757" name="Google Shape;757;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58" name="Google Shape;758;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03</a:t>
              </a:r>
              <a:endParaRPr>
                <a:latin typeface="Calibri"/>
                <a:ea typeface="Calibri"/>
                <a:cs typeface="Calibri"/>
                <a:sym typeface="Calibri"/>
              </a:endParaRPr>
            </a:p>
          </p:txBody>
        </p:sp>
      </p:grpSp>
      <p:cxnSp>
        <p:nvCxnSpPr>
          <p:cNvPr id="759" name="Google Shape;759;p47"/>
          <p:cNvCxnSpPr/>
          <p:nvPr/>
        </p:nvCxnSpPr>
        <p:spPr>
          <a:xfrm flipH="1">
            <a:off x="3730640"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60" name="Google Shape;760;p47"/>
          <p:cNvGrpSpPr/>
          <p:nvPr/>
        </p:nvGrpSpPr>
        <p:grpSpPr>
          <a:xfrm>
            <a:off x="4634211" y="1260039"/>
            <a:ext cx="1112520" cy="233013"/>
            <a:chOff x="716280" y="1781317"/>
            <a:chExt cx="1112520" cy="233013"/>
          </a:xfrm>
        </p:grpSpPr>
        <p:sp>
          <p:nvSpPr>
            <p:cNvPr id="761" name="Google Shape;761;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62" name="Google Shape;762;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04</a:t>
              </a:r>
              <a:endParaRPr>
                <a:latin typeface="Calibri"/>
                <a:ea typeface="Calibri"/>
                <a:cs typeface="Calibri"/>
                <a:sym typeface="Calibri"/>
              </a:endParaRPr>
            </a:p>
          </p:txBody>
        </p:sp>
      </p:grpSp>
      <p:cxnSp>
        <p:nvCxnSpPr>
          <p:cNvPr id="763" name="Google Shape;763;p47"/>
          <p:cNvCxnSpPr/>
          <p:nvPr/>
        </p:nvCxnSpPr>
        <p:spPr>
          <a:xfrm flipH="1">
            <a:off x="4652363"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64" name="Google Shape;764;p47"/>
          <p:cNvGrpSpPr/>
          <p:nvPr/>
        </p:nvGrpSpPr>
        <p:grpSpPr>
          <a:xfrm>
            <a:off x="5555934" y="1260039"/>
            <a:ext cx="1112520" cy="233013"/>
            <a:chOff x="716280" y="1781317"/>
            <a:chExt cx="1112520" cy="233013"/>
          </a:xfrm>
        </p:grpSpPr>
        <p:sp>
          <p:nvSpPr>
            <p:cNvPr id="765" name="Google Shape;765;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66" name="Google Shape;766;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05</a:t>
              </a:r>
              <a:endParaRPr>
                <a:latin typeface="Calibri"/>
                <a:ea typeface="Calibri"/>
                <a:cs typeface="Calibri"/>
                <a:sym typeface="Calibri"/>
              </a:endParaRPr>
            </a:p>
          </p:txBody>
        </p:sp>
      </p:grpSp>
      <p:cxnSp>
        <p:nvCxnSpPr>
          <p:cNvPr id="767" name="Google Shape;767;p47"/>
          <p:cNvCxnSpPr/>
          <p:nvPr/>
        </p:nvCxnSpPr>
        <p:spPr>
          <a:xfrm flipH="1">
            <a:off x="5574086"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68" name="Google Shape;768;p47"/>
          <p:cNvGrpSpPr/>
          <p:nvPr/>
        </p:nvGrpSpPr>
        <p:grpSpPr>
          <a:xfrm>
            <a:off x="6477657" y="1260039"/>
            <a:ext cx="1112520" cy="233013"/>
            <a:chOff x="716280" y="1781317"/>
            <a:chExt cx="1112520" cy="233013"/>
          </a:xfrm>
        </p:grpSpPr>
        <p:sp>
          <p:nvSpPr>
            <p:cNvPr id="769" name="Google Shape;769;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70" name="Google Shape;770;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06</a:t>
              </a:r>
              <a:endParaRPr>
                <a:latin typeface="Calibri"/>
                <a:ea typeface="Calibri"/>
                <a:cs typeface="Calibri"/>
                <a:sym typeface="Calibri"/>
              </a:endParaRPr>
            </a:p>
          </p:txBody>
        </p:sp>
      </p:grpSp>
      <p:cxnSp>
        <p:nvCxnSpPr>
          <p:cNvPr id="771" name="Google Shape;771;p47"/>
          <p:cNvCxnSpPr/>
          <p:nvPr/>
        </p:nvCxnSpPr>
        <p:spPr>
          <a:xfrm flipH="1">
            <a:off x="6495809"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72" name="Google Shape;772;p47"/>
          <p:cNvGrpSpPr/>
          <p:nvPr/>
        </p:nvGrpSpPr>
        <p:grpSpPr>
          <a:xfrm>
            <a:off x="7399380" y="1260039"/>
            <a:ext cx="1112520" cy="233013"/>
            <a:chOff x="716280" y="1781317"/>
            <a:chExt cx="1112520" cy="233013"/>
          </a:xfrm>
        </p:grpSpPr>
        <p:sp>
          <p:nvSpPr>
            <p:cNvPr id="773" name="Google Shape;773;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74" name="Google Shape;774;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07</a:t>
              </a:r>
              <a:endParaRPr>
                <a:latin typeface="Calibri"/>
                <a:ea typeface="Calibri"/>
                <a:cs typeface="Calibri"/>
                <a:sym typeface="Calibri"/>
              </a:endParaRPr>
            </a:p>
          </p:txBody>
        </p:sp>
      </p:grpSp>
      <p:cxnSp>
        <p:nvCxnSpPr>
          <p:cNvPr id="775" name="Google Shape;775;p47"/>
          <p:cNvCxnSpPr/>
          <p:nvPr/>
        </p:nvCxnSpPr>
        <p:spPr>
          <a:xfrm flipH="1">
            <a:off x="7417532"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76" name="Google Shape;776;p47"/>
          <p:cNvGrpSpPr/>
          <p:nvPr/>
        </p:nvGrpSpPr>
        <p:grpSpPr>
          <a:xfrm>
            <a:off x="8321103" y="1260039"/>
            <a:ext cx="1112520" cy="233013"/>
            <a:chOff x="716280" y="1781317"/>
            <a:chExt cx="1112520" cy="233013"/>
          </a:xfrm>
        </p:grpSpPr>
        <p:sp>
          <p:nvSpPr>
            <p:cNvPr id="777" name="Google Shape;777;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78" name="Google Shape;778;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08</a:t>
              </a:r>
              <a:endParaRPr>
                <a:latin typeface="Calibri"/>
                <a:ea typeface="Calibri"/>
                <a:cs typeface="Calibri"/>
                <a:sym typeface="Calibri"/>
              </a:endParaRPr>
            </a:p>
          </p:txBody>
        </p:sp>
      </p:grpSp>
      <p:cxnSp>
        <p:nvCxnSpPr>
          <p:cNvPr id="779" name="Google Shape;779;p47"/>
          <p:cNvCxnSpPr/>
          <p:nvPr/>
        </p:nvCxnSpPr>
        <p:spPr>
          <a:xfrm flipH="1">
            <a:off x="8339255"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80" name="Google Shape;780;p47"/>
          <p:cNvGrpSpPr/>
          <p:nvPr/>
        </p:nvGrpSpPr>
        <p:grpSpPr>
          <a:xfrm>
            <a:off x="9242826" y="1260039"/>
            <a:ext cx="1112520" cy="233013"/>
            <a:chOff x="716280" y="1781317"/>
            <a:chExt cx="1112520" cy="233013"/>
          </a:xfrm>
        </p:grpSpPr>
        <p:sp>
          <p:nvSpPr>
            <p:cNvPr id="781" name="Google Shape;781;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82" name="Google Shape;782;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09</a:t>
              </a:r>
              <a:endParaRPr>
                <a:latin typeface="Calibri"/>
                <a:ea typeface="Calibri"/>
                <a:cs typeface="Calibri"/>
                <a:sym typeface="Calibri"/>
              </a:endParaRPr>
            </a:p>
          </p:txBody>
        </p:sp>
      </p:grpSp>
      <p:cxnSp>
        <p:nvCxnSpPr>
          <p:cNvPr id="783" name="Google Shape;783;p47"/>
          <p:cNvCxnSpPr/>
          <p:nvPr/>
        </p:nvCxnSpPr>
        <p:spPr>
          <a:xfrm flipH="1">
            <a:off x="9260978"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84" name="Google Shape;784;p47"/>
          <p:cNvGrpSpPr/>
          <p:nvPr/>
        </p:nvGrpSpPr>
        <p:grpSpPr>
          <a:xfrm>
            <a:off x="10164549" y="1260039"/>
            <a:ext cx="1112520" cy="233013"/>
            <a:chOff x="716280" y="1781317"/>
            <a:chExt cx="1112520" cy="233013"/>
          </a:xfrm>
        </p:grpSpPr>
        <p:sp>
          <p:nvSpPr>
            <p:cNvPr id="785" name="Google Shape;785;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86" name="Google Shape;786;p47"/>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10</a:t>
              </a:r>
              <a:endParaRPr sz="1400">
                <a:solidFill>
                  <a:srgbClr val="3F3F3F"/>
                </a:solidFill>
                <a:latin typeface="Calibri"/>
                <a:ea typeface="Calibri"/>
                <a:cs typeface="Calibri"/>
                <a:sym typeface="Calibri"/>
              </a:endParaRPr>
            </a:p>
          </p:txBody>
        </p:sp>
      </p:grpSp>
      <p:cxnSp>
        <p:nvCxnSpPr>
          <p:cNvPr id="787" name="Google Shape;787;p47"/>
          <p:cNvCxnSpPr/>
          <p:nvPr/>
        </p:nvCxnSpPr>
        <p:spPr>
          <a:xfrm flipH="1">
            <a:off x="10182701"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88" name="Google Shape;788;p47"/>
          <p:cNvGrpSpPr/>
          <p:nvPr/>
        </p:nvGrpSpPr>
        <p:grpSpPr>
          <a:xfrm>
            <a:off x="11086270" y="1260039"/>
            <a:ext cx="549193" cy="233013"/>
            <a:chOff x="716280" y="1781317"/>
            <a:chExt cx="549193" cy="233013"/>
          </a:xfrm>
        </p:grpSpPr>
        <p:sp>
          <p:nvSpPr>
            <p:cNvPr id="789" name="Google Shape;789;p47"/>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790" name="Google Shape;790;p47"/>
            <p:cNvSpPr txBox="1"/>
            <p:nvPr/>
          </p:nvSpPr>
          <p:spPr>
            <a:xfrm>
              <a:off x="925752" y="1781317"/>
              <a:ext cx="339721"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11</a:t>
              </a:r>
              <a:endParaRPr>
                <a:latin typeface="Calibri"/>
                <a:ea typeface="Calibri"/>
                <a:cs typeface="Calibri"/>
                <a:sym typeface="Calibri"/>
              </a:endParaRPr>
            </a:p>
          </p:txBody>
        </p:sp>
      </p:grpSp>
      <p:cxnSp>
        <p:nvCxnSpPr>
          <p:cNvPr id="791" name="Google Shape;791;p47"/>
          <p:cNvCxnSpPr/>
          <p:nvPr/>
        </p:nvCxnSpPr>
        <p:spPr>
          <a:xfrm flipH="1">
            <a:off x="11104422" y="1409841"/>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792" name="Google Shape;792;p47"/>
          <p:cNvGrpSpPr/>
          <p:nvPr/>
        </p:nvGrpSpPr>
        <p:grpSpPr>
          <a:xfrm>
            <a:off x="802471" y="1978927"/>
            <a:ext cx="389187" cy="389187"/>
            <a:chOff x="4319588" y="2492375"/>
            <a:chExt cx="287338" cy="287338"/>
          </a:xfrm>
        </p:grpSpPr>
        <p:sp>
          <p:nvSpPr>
            <p:cNvPr id="793" name="Google Shape;793;p47"/>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94" name="Google Shape;794;p47"/>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95" name="Google Shape;795;p47"/>
          <p:cNvGrpSpPr/>
          <p:nvPr/>
        </p:nvGrpSpPr>
        <p:grpSpPr>
          <a:xfrm>
            <a:off x="789600" y="3093629"/>
            <a:ext cx="414928" cy="417231"/>
            <a:chOff x="2025650" y="1344613"/>
            <a:chExt cx="285751" cy="287337"/>
          </a:xfrm>
        </p:grpSpPr>
        <p:sp>
          <p:nvSpPr>
            <p:cNvPr id="796" name="Google Shape;796;p47"/>
            <p:cNvSpPr/>
            <p:nvPr/>
          </p:nvSpPr>
          <p:spPr>
            <a:xfrm>
              <a:off x="2025650" y="1441450"/>
              <a:ext cx="190500" cy="190500"/>
            </a:xfrm>
            <a:custGeom>
              <a:rect b="b" l="l" r="r" t="t"/>
              <a:pathLst>
                <a:path extrusionOk="0" h="602" w="602">
                  <a:moveTo>
                    <a:pt x="301" y="286"/>
                  </a:moveTo>
                  <a:lnTo>
                    <a:pt x="309" y="286"/>
                  </a:lnTo>
                  <a:lnTo>
                    <a:pt x="316" y="287"/>
                  </a:lnTo>
                  <a:lnTo>
                    <a:pt x="323" y="289"/>
                  </a:lnTo>
                  <a:lnTo>
                    <a:pt x="331" y="292"/>
                  </a:lnTo>
                  <a:lnTo>
                    <a:pt x="337" y="295"/>
                  </a:lnTo>
                  <a:lnTo>
                    <a:pt x="344" y="299"/>
                  </a:lnTo>
                  <a:lnTo>
                    <a:pt x="349" y="303"/>
                  </a:lnTo>
                  <a:lnTo>
                    <a:pt x="354" y="308"/>
                  </a:lnTo>
                  <a:lnTo>
                    <a:pt x="359" y="313"/>
                  </a:lnTo>
                  <a:lnTo>
                    <a:pt x="364" y="319"/>
                  </a:lnTo>
                  <a:lnTo>
                    <a:pt x="367" y="325"/>
                  </a:lnTo>
                  <a:lnTo>
                    <a:pt x="370" y="332"/>
                  </a:lnTo>
                  <a:lnTo>
                    <a:pt x="373" y="339"/>
                  </a:lnTo>
                  <a:lnTo>
                    <a:pt x="375" y="346"/>
                  </a:lnTo>
                  <a:lnTo>
                    <a:pt x="376" y="354"/>
                  </a:lnTo>
                  <a:lnTo>
                    <a:pt x="377" y="361"/>
                  </a:lnTo>
                  <a:lnTo>
                    <a:pt x="376" y="368"/>
                  </a:lnTo>
                  <a:lnTo>
                    <a:pt x="375" y="374"/>
                  </a:lnTo>
                  <a:lnTo>
                    <a:pt x="374" y="381"/>
                  </a:lnTo>
                  <a:lnTo>
                    <a:pt x="371" y="387"/>
                  </a:lnTo>
                  <a:lnTo>
                    <a:pt x="369" y="393"/>
                  </a:lnTo>
                  <a:lnTo>
                    <a:pt x="366" y="399"/>
                  </a:lnTo>
                  <a:lnTo>
                    <a:pt x="363" y="404"/>
                  </a:lnTo>
                  <a:lnTo>
                    <a:pt x="359" y="410"/>
                  </a:lnTo>
                  <a:lnTo>
                    <a:pt x="350" y="418"/>
                  </a:lnTo>
                  <a:lnTo>
                    <a:pt x="340" y="426"/>
                  </a:lnTo>
                  <a:lnTo>
                    <a:pt x="334" y="429"/>
                  </a:lnTo>
                  <a:lnTo>
                    <a:pt x="329" y="431"/>
                  </a:lnTo>
                  <a:lnTo>
                    <a:pt x="322" y="433"/>
                  </a:lnTo>
                  <a:lnTo>
                    <a:pt x="316" y="435"/>
                  </a:lnTo>
                  <a:lnTo>
                    <a:pt x="316" y="451"/>
                  </a:lnTo>
                  <a:lnTo>
                    <a:pt x="316" y="455"/>
                  </a:lnTo>
                  <a:lnTo>
                    <a:pt x="315" y="457"/>
                  </a:lnTo>
                  <a:lnTo>
                    <a:pt x="314" y="460"/>
                  </a:lnTo>
                  <a:lnTo>
                    <a:pt x="311" y="462"/>
                  </a:lnTo>
                  <a:lnTo>
                    <a:pt x="309" y="464"/>
                  </a:lnTo>
                  <a:lnTo>
                    <a:pt x="307" y="465"/>
                  </a:lnTo>
                  <a:lnTo>
                    <a:pt x="304" y="466"/>
                  </a:lnTo>
                  <a:lnTo>
                    <a:pt x="301" y="466"/>
                  </a:lnTo>
                  <a:lnTo>
                    <a:pt x="298" y="466"/>
                  </a:lnTo>
                  <a:lnTo>
                    <a:pt x="295" y="465"/>
                  </a:lnTo>
                  <a:lnTo>
                    <a:pt x="293" y="464"/>
                  </a:lnTo>
                  <a:lnTo>
                    <a:pt x="290" y="462"/>
                  </a:lnTo>
                  <a:lnTo>
                    <a:pt x="289" y="460"/>
                  </a:lnTo>
                  <a:lnTo>
                    <a:pt x="287" y="458"/>
                  </a:lnTo>
                  <a:lnTo>
                    <a:pt x="287" y="455"/>
                  </a:lnTo>
                  <a:lnTo>
                    <a:pt x="286" y="451"/>
                  </a:lnTo>
                  <a:lnTo>
                    <a:pt x="286" y="435"/>
                  </a:lnTo>
                  <a:lnTo>
                    <a:pt x="279" y="433"/>
                  </a:lnTo>
                  <a:lnTo>
                    <a:pt x="274" y="431"/>
                  </a:lnTo>
                  <a:lnTo>
                    <a:pt x="267" y="429"/>
                  </a:lnTo>
                  <a:lnTo>
                    <a:pt x="262" y="426"/>
                  </a:lnTo>
                  <a:lnTo>
                    <a:pt x="251" y="418"/>
                  </a:lnTo>
                  <a:lnTo>
                    <a:pt x="243" y="410"/>
                  </a:lnTo>
                  <a:lnTo>
                    <a:pt x="240" y="404"/>
                  </a:lnTo>
                  <a:lnTo>
                    <a:pt x="235" y="399"/>
                  </a:lnTo>
                  <a:lnTo>
                    <a:pt x="233" y="393"/>
                  </a:lnTo>
                  <a:lnTo>
                    <a:pt x="230" y="387"/>
                  </a:lnTo>
                  <a:lnTo>
                    <a:pt x="229" y="381"/>
                  </a:lnTo>
                  <a:lnTo>
                    <a:pt x="227" y="374"/>
                  </a:lnTo>
                  <a:lnTo>
                    <a:pt x="226" y="368"/>
                  </a:lnTo>
                  <a:lnTo>
                    <a:pt x="226" y="361"/>
                  </a:lnTo>
                  <a:lnTo>
                    <a:pt x="226" y="358"/>
                  </a:lnTo>
                  <a:lnTo>
                    <a:pt x="227" y="355"/>
                  </a:lnTo>
                  <a:lnTo>
                    <a:pt x="229" y="353"/>
                  </a:lnTo>
                  <a:lnTo>
                    <a:pt x="230" y="351"/>
                  </a:lnTo>
                  <a:lnTo>
                    <a:pt x="232" y="348"/>
                  </a:lnTo>
                  <a:lnTo>
                    <a:pt x="235" y="347"/>
                  </a:lnTo>
                  <a:lnTo>
                    <a:pt x="237" y="346"/>
                  </a:lnTo>
                  <a:lnTo>
                    <a:pt x="241" y="346"/>
                  </a:lnTo>
                  <a:lnTo>
                    <a:pt x="244" y="346"/>
                  </a:lnTo>
                  <a:lnTo>
                    <a:pt x="247" y="347"/>
                  </a:lnTo>
                  <a:lnTo>
                    <a:pt x="249" y="348"/>
                  </a:lnTo>
                  <a:lnTo>
                    <a:pt x="251" y="351"/>
                  </a:lnTo>
                  <a:lnTo>
                    <a:pt x="253" y="353"/>
                  </a:lnTo>
                  <a:lnTo>
                    <a:pt x="255" y="355"/>
                  </a:lnTo>
                  <a:lnTo>
                    <a:pt x="256" y="358"/>
                  </a:lnTo>
                  <a:lnTo>
                    <a:pt x="256" y="361"/>
                  </a:lnTo>
                  <a:lnTo>
                    <a:pt x="257" y="370"/>
                  </a:lnTo>
                  <a:lnTo>
                    <a:pt x="260" y="378"/>
                  </a:lnTo>
                  <a:lnTo>
                    <a:pt x="263" y="386"/>
                  </a:lnTo>
                  <a:lnTo>
                    <a:pt x="270" y="393"/>
                  </a:lnTo>
                  <a:lnTo>
                    <a:pt x="276" y="399"/>
                  </a:lnTo>
                  <a:lnTo>
                    <a:pt x="283" y="403"/>
                  </a:lnTo>
                  <a:lnTo>
                    <a:pt x="292" y="405"/>
                  </a:lnTo>
                  <a:lnTo>
                    <a:pt x="301" y="406"/>
                  </a:lnTo>
                  <a:lnTo>
                    <a:pt x="310" y="405"/>
                  </a:lnTo>
                  <a:lnTo>
                    <a:pt x="319" y="403"/>
                  </a:lnTo>
                  <a:lnTo>
                    <a:pt x="326" y="399"/>
                  </a:lnTo>
                  <a:lnTo>
                    <a:pt x="333" y="393"/>
                  </a:lnTo>
                  <a:lnTo>
                    <a:pt x="338" y="386"/>
                  </a:lnTo>
                  <a:lnTo>
                    <a:pt x="342" y="378"/>
                  </a:lnTo>
                  <a:lnTo>
                    <a:pt x="346" y="370"/>
                  </a:lnTo>
                  <a:lnTo>
                    <a:pt x="346" y="361"/>
                  </a:lnTo>
                  <a:lnTo>
                    <a:pt x="346" y="352"/>
                  </a:lnTo>
                  <a:lnTo>
                    <a:pt x="342" y="344"/>
                  </a:lnTo>
                  <a:lnTo>
                    <a:pt x="338" y="336"/>
                  </a:lnTo>
                  <a:lnTo>
                    <a:pt x="333" y="329"/>
                  </a:lnTo>
                  <a:lnTo>
                    <a:pt x="326" y="324"/>
                  </a:lnTo>
                  <a:lnTo>
                    <a:pt x="319" y="319"/>
                  </a:lnTo>
                  <a:lnTo>
                    <a:pt x="310" y="317"/>
                  </a:lnTo>
                  <a:lnTo>
                    <a:pt x="301" y="316"/>
                  </a:lnTo>
                  <a:lnTo>
                    <a:pt x="293" y="315"/>
                  </a:lnTo>
                  <a:lnTo>
                    <a:pt x="286" y="314"/>
                  </a:lnTo>
                  <a:lnTo>
                    <a:pt x="278" y="313"/>
                  </a:lnTo>
                  <a:lnTo>
                    <a:pt x="272" y="310"/>
                  </a:lnTo>
                  <a:lnTo>
                    <a:pt x="265" y="307"/>
                  </a:lnTo>
                  <a:lnTo>
                    <a:pt x="259" y="303"/>
                  </a:lnTo>
                  <a:lnTo>
                    <a:pt x="253" y="299"/>
                  </a:lnTo>
                  <a:lnTo>
                    <a:pt x="248" y="294"/>
                  </a:lnTo>
                  <a:lnTo>
                    <a:pt x="243" y="288"/>
                  </a:lnTo>
                  <a:lnTo>
                    <a:pt x="238" y="283"/>
                  </a:lnTo>
                  <a:lnTo>
                    <a:pt x="235" y="277"/>
                  </a:lnTo>
                  <a:lnTo>
                    <a:pt x="232" y="270"/>
                  </a:lnTo>
                  <a:lnTo>
                    <a:pt x="229" y="263"/>
                  </a:lnTo>
                  <a:lnTo>
                    <a:pt x="228" y="256"/>
                  </a:lnTo>
                  <a:lnTo>
                    <a:pt x="227" y="249"/>
                  </a:lnTo>
                  <a:lnTo>
                    <a:pt x="226" y="241"/>
                  </a:lnTo>
                  <a:lnTo>
                    <a:pt x="226" y="234"/>
                  </a:lnTo>
                  <a:lnTo>
                    <a:pt x="227" y="227"/>
                  </a:lnTo>
                  <a:lnTo>
                    <a:pt x="229" y="221"/>
                  </a:lnTo>
                  <a:lnTo>
                    <a:pt x="230" y="214"/>
                  </a:lnTo>
                  <a:lnTo>
                    <a:pt x="233" y="209"/>
                  </a:lnTo>
                  <a:lnTo>
                    <a:pt x="235" y="204"/>
                  </a:lnTo>
                  <a:lnTo>
                    <a:pt x="240" y="198"/>
                  </a:lnTo>
                  <a:lnTo>
                    <a:pt x="243" y="193"/>
                  </a:lnTo>
                  <a:lnTo>
                    <a:pt x="251" y="184"/>
                  </a:lnTo>
                  <a:lnTo>
                    <a:pt x="262" y="177"/>
                  </a:lnTo>
                  <a:lnTo>
                    <a:pt x="267" y="174"/>
                  </a:lnTo>
                  <a:lnTo>
                    <a:pt x="274" y="170"/>
                  </a:lnTo>
                  <a:lnTo>
                    <a:pt x="279" y="168"/>
                  </a:lnTo>
                  <a:lnTo>
                    <a:pt x="286" y="167"/>
                  </a:lnTo>
                  <a:lnTo>
                    <a:pt x="286" y="150"/>
                  </a:lnTo>
                  <a:lnTo>
                    <a:pt x="287" y="148"/>
                  </a:lnTo>
                  <a:lnTo>
                    <a:pt x="287" y="145"/>
                  </a:lnTo>
                  <a:lnTo>
                    <a:pt x="289" y="142"/>
                  </a:lnTo>
                  <a:lnTo>
                    <a:pt x="290" y="139"/>
                  </a:lnTo>
                  <a:lnTo>
                    <a:pt x="293" y="138"/>
                  </a:lnTo>
                  <a:lnTo>
                    <a:pt x="295" y="136"/>
                  </a:lnTo>
                  <a:lnTo>
                    <a:pt x="298" y="136"/>
                  </a:lnTo>
                  <a:lnTo>
                    <a:pt x="301" y="135"/>
                  </a:lnTo>
                  <a:lnTo>
                    <a:pt x="304" y="136"/>
                  </a:lnTo>
                  <a:lnTo>
                    <a:pt x="307" y="136"/>
                  </a:lnTo>
                  <a:lnTo>
                    <a:pt x="309" y="138"/>
                  </a:lnTo>
                  <a:lnTo>
                    <a:pt x="311" y="139"/>
                  </a:lnTo>
                  <a:lnTo>
                    <a:pt x="314" y="142"/>
                  </a:lnTo>
                  <a:lnTo>
                    <a:pt x="315" y="145"/>
                  </a:lnTo>
                  <a:lnTo>
                    <a:pt x="316" y="148"/>
                  </a:lnTo>
                  <a:lnTo>
                    <a:pt x="316" y="150"/>
                  </a:lnTo>
                  <a:lnTo>
                    <a:pt x="316" y="167"/>
                  </a:lnTo>
                  <a:lnTo>
                    <a:pt x="322" y="168"/>
                  </a:lnTo>
                  <a:lnTo>
                    <a:pt x="329" y="170"/>
                  </a:lnTo>
                  <a:lnTo>
                    <a:pt x="334" y="174"/>
                  </a:lnTo>
                  <a:lnTo>
                    <a:pt x="340" y="177"/>
                  </a:lnTo>
                  <a:lnTo>
                    <a:pt x="350" y="183"/>
                  </a:lnTo>
                  <a:lnTo>
                    <a:pt x="359" y="193"/>
                  </a:lnTo>
                  <a:lnTo>
                    <a:pt x="363" y="198"/>
                  </a:lnTo>
                  <a:lnTo>
                    <a:pt x="366" y="204"/>
                  </a:lnTo>
                  <a:lnTo>
                    <a:pt x="369" y="209"/>
                  </a:lnTo>
                  <a:lnTo>
                    <a:pt x="371" y="214"/>
                  </a:lnTo>
                  <a:lnTo>
                    <a:pt x="374" y="221"/>
                  </a:lnTo>
                  <a:lnTo>
                    <a:pt x="375" y="227"/>
                  </a:lnTo>
                  <a:lnTo>
                    <a:pt x="376" y="234"/>
                  </a:lnTo>
                  <a:lnTo>
                    <a:pt x="377" y="241"/>
                  </a:lnTo>
                  <a:lnTo>
                    <a:pt x="376" y="243"/>
                  </a:lnTo>
                  <a:lnTo>
                    <a:pt x="375" y="247"/>
                  </a:lnTo>
                  <a:lnTo>
                    <a:pt x="374" y="249"/>
                  </a:lnTo>
                  <a:lnTo>
                    <a:pt x="371" y="252"/>
                  </a:lnTo>
                  <a:lnTo>
                    <a:pt x="369" y="253"/>
                  </a:lnTo>
                  <a:lnTo>
                    <a:pt x="367" y="255"/>
                  </a:lnTo>
                  <a:lnTo>
                    <a:pt x="364" y="255"/>
                  </a:lnTo>
                  <a:lnTo>
                    <a:pt x="361" y="256"/>
                  </a:lnTo>
                  <a:lnTo>
                    <a:pt x="359" y="255"/>
                  </a:lnTo>
                  <a:lnTo>
                    <a:pt x="355" y="255"/>
                  </a:lnTo>
                  <a:lnTo>
                    <a:pt x="353" y="253"/>
                  </a:lnTo>
                  <a:lnTo>
                    <a:pt x="351" y="252"/>
                  </a:lnTo>
                  <a:lnTo>
                    <a:pt x="349" y="249"/>
                  </a:lnTo>
                  <a:lnTo>
                    <a:pt x="348" y="247"/>
                  </a:lnTo>
                  <a:lnTo>
                    <a:pt x="347" y="243"/>
                  </a:lnTo>
                  <a:lnTo>
                    <a:pt x="346" y="241"/>
                  </a:lnTo>
                  <a:lnTo>
                    <a:pt x="346" y="231"/>
                  </a:lnTo>
                  <a:lnTo>
                    <a:pt x="342" y="223"/>
                  </a:lnTo>
                  <a:lnTo>
                    <a:pt x="338" y="215"/>
                  </a:lnTo>
                  <a:lnTo>
                    <a:pt x="333" y="209"/>
                  </a:lnTo>
                  <a:lnTo>
                    <a:pt x="326" y="204"/>
                  </a:lnTo>
                  <a:lnTo>
                    <a:pt x="319" y="199"/>
                  </a:lnTo>
                  <a:lnTo>
                    <a:pt x="310" y="196"/>
                  </a:lnTo>
                  <a:lnTo>
                    <a:pt x="301" y="195"/>
                  </a:lnTo>
                  <a:lnTo>
                    <a:pt x="292" y="196"/>
                  </a:lnTo>
                  <a:lnTo>
                    <a:pt x="283" y="199"/>
                  </a:lnTo>
                  <a:lnTo>
                    <a:pt x="276" y="204"/>
                  </a:lnTo>
                  <a:lnTo>
                    <a:pt x="270" y="209"/>
                  </a:lnTo>
                  <a:lnTo>
                    <a:pt x="263" y="215"/>
                  </a:lnTo>
                  <a:lnTo>
                    <a:pt x="260" y="223"/>
                  </a:lnTo>
                  <a:lnTo>
                    <a:pt x="257" y="231"/>
                  </a:lnTo>
                  <a:lnTo>
                    <a:pt x="256" y="241"/>
                  </a:lnTo>
                  <a:lnTo>
                    <a:pt x="257" y="250"/>
                  </a:lnTo>
                  <a:lnTo>
                    <a:pt x="260" y="258"/>
                  </a:lnTo>
                  <a:lnTo>
                    <a:pt x="263" y="266"/>
                  </a:lnTo>
                  <a:lnTo>
                    <a:pt x="270" y="272"/>
                  </a:lnTo>
                  <a:lnTo>
                    <a:pt x="276" y="278"/>
                  </a:lnTo>
                  <a:lnTo>
                    <a:pt x="283" y="282"/>
                  </a:lnTo>
                  <a:lnTo>
                    <a:pt x="292" y="285"/>
                  </a:lnTo>
                  <a:lnTo>
                    <a:pt x="301" y="286"/>
                  </a:lnTo>
                  <a:close/>
                  <a:moveTo>
                    <a:pt x="601" y="285"/>
                  </a:moveTo>
                  <a:lnTo>
                    <a:pt x="587" y="283"/>
                  </a:lnTo>
                  <a:lnTo>
                    <a:pt x="573" y="281"/>
                  </a:lnTo>
                  <a:lnTo>
                    <a:pt x="559" y="279"/>
                  </a:lnTo>
                  <a:lnTo>
                    <a:pt x="546" y="275"/>
                  </a:lnTo>
                  <a:lnTo>
                    <a:pt x="532" y="271"/>
                  </a:lnTo>
                  <a:lnTo>
                    <a:pt x="519" y="267"/>
                  </a:lnTo>
                  <a:lnTo>
                    <a:pt x="507" y="263"/>
                  </a:lnTo>
                  <a:lnTo>
                    <a:pt x="495" y="257"/>
                  </a:lnTo>
                  <a:lnTo>
                    <a:pt x="483" y="251"/>
                  </a:lnTo>
                  <a:lnTo>
                    <a:pt x="470" y="244"/>
                  </a:lnTo>
                  <a:lnTo>
                    <a:pt x="459" y="237"/>
                  </a:lnTo>
                  <a:lnTo>
                    <a:pt x="448" y="229"/>
                  </a:lnTo>
                  <a:lnTo>
                    <a:pt x="437" y="222"/>
                  </a:lnTo>
                  <a:lnTo>
                    <a:pt x="426" y="213"/>
                  </a:lnTo>
                  <a:lnTo>
                    <a:pt x="416" y="205"/>
                  </a:lnTo>
                  <a:lnTo>
                    <a:pt x="407" y="195"/>
                  </a:lnTo>
                  <a:lnTo>
                    <a:pt x="397" y="185"/>
                  </a:lnTo>
                  <a:lnTo>
                    <a:pt x="389" y="176"/>
                  </a:lnTo>
                  <a:lnTo>
                    <a:pt x="380" y="165"/>
                  </a:lnTo>
                  <a:lnTo>
                    <a:pt x="373" y="154"/>
                  </a:lnTo>
                  <a:lnTo>
                    <a:pt x="365" y="142"/>
                  </a:lnTo>
                  <a:lnTo>
                    <a:pt x="357" y="132"/>
                  </a:lnTo>
                  <a:lnTo>
                    <a:pt x="351" y="120"/>
                  </a:lnTo>
                  <a:lnTo>
                    <a:pt x="346" y="107"/>
                  </a:lnTo>
                  <a:lnTo>
                    <a:pt x="339" y="95"/>
                  </a:lnTo>
                  <a:lnTo>
                    <a:pt x="335" y="82"/>
                  </a:lnTo>
                  <a:lnTo>
                    <a:pt x="331" y="70"/>
                  </a:lnTo>
                  <a:lnTo>
                    <a:pt x="326" y="56"/>
                  </a:lnTo>
                  <a:lnTo>
                    <a:pt x="323" y="43"/>
                  </a:lnTo>
                  <a:lnTo>
                    <a:pt x="321" y="29"/>
                  </a:lnTo>
                  <a:lnTo>
                    <a:pt x="319" y="15"/>
                  </a:lnTo>
                  <a:lnTo>
                    <a:pt x="317" y="1"/>
                  </a:lnTo>
                  <a:lnTo>
                    <a:pt x="314" y="1"/>
                  </a:lnTo>
                  <a:lnTo>
                    <a:pt x="307" y="0"/>
                  </a:lnTo>
                  <a:lnTo>
                    <a:pt x="301" y="0"/>
                  </a:lnTo>
                  <a:lnTo>
                    <a:pt x="286" y="0"/>
                  </a:lnTo>
                  <a:lnTo>
                    <a:pt x="271" y="2"/>
                  </a:lnTo>
                  <a:lnTo>
                    <a:pt x="256" y="3"/>
                  </a:lnTo>
                  <a:lnTo>
                    <a:pt x="241" y="6"/>
                  </a:lnTo>
                  <a:lnTo>
                    <a:pt x="226" y="9"/>
                  </a:lnTo>
                  <a:lnTo>
                    <a:pt x="212" y="14"/>
                  </a:lnTo>
                  <a:lnTo>
                    <a:pt x="198" y="18"/>
                  </a:lnTo>
                  <a:lnTo>
                    <a:pt x="184" y="23"/>
                  </a:lnTo>
                  <a:lnTo>
                    <a:pt x="171" y="30"/>
                  </a:lnTo>
                  <a:lnTo>
                    <a:pt x="158" y="36"/>
                  </a:lnTo>
                  <a:lnTo>
                    <a:pt x="145" y="44"/>
                  </a:lnTo>
                  <a:lnTo>
                    <a:pt x="132" y="51"/>
                  </a:lnTo>
                  <a:lnTo>
                    <a:pt x="120" y="60"/>
                  </a:lnTo>
                  <a:lnTo>
                    <a:pt x="110" y="68"/>
                  </a:lnTo>
                  <a:lnTo>
                    <a:pt x="99" y="78"/>
                  </a:lnTo>
                  <a:lnTo>
                    <a:pt x="88" y="88"/>
                  </a:lnTo>
                  <a:lnTo>
                    <a:pt x="79" y="98"/>
                  </a:lnTo>
                  <a:lnTo>
                    <a:pt x="69" y="109"/>
                  </a:lnTo>
                  <a:lnTo>
                    <a:pt x="59" y="121"/>
                  </a:lnTo>
                  <a:lnTo>
                    <a:pt x="52" y="133"/>
                  </a:lnTo>
                  <a:lnTo>
                    <a:pt x="43" y="145"/>
                  </a:lnTo>
                  <a:lnTo>
                    <a:pt x="37" y="157"/>
                  </a:lnTo>
                  <a:lnTo>
                    <a:pt x="29" y="170"/>
                  </a:lnTo>
                  <a:lnTo>
                    <a:pt x="24" y="184"/>
                  </a:lnTo>
                  <a:lnTo>
                    <a:pt x="19" y="197"/>
                  </a:lnTo>
                  <a:lnTo>
                    <a:pt x="13" y="211"/>
                  </a:lnTo>
                  <a:lnTo>
                    <a:pt x="9" y="226"/>
                  </a:lnTo>
                  <a:lnTo>
                    <a:pt x="6" y="240"/>
                  </a:lnTo>
                  <a:lnTo>
                    <a:pt x="4" y="255"/>
                  </a:lnTo>
                  <a:lnTo>
                    <a:pt x="1" y="270"/>
                  </a:lnTo>
                  <a:lnTo>
                    <a:pt x="0" y="285"/>
                  </a:lnTo>
                  <a:lnTo>
                    <a:pt x="0" y="301"/>
                  </a:lnTo>
                  <a:lnTo>
                    <a:pt x="0" y="316"/>
                  </a:lnTo>
                  <a:lnTo>
                    <a:pt x="1" y="331"/>
                  </a:lnTo>
                  <a:lnTo>
                    <a:pt x="4" y="346"/>
                  </a:lnTo>
                  <a:lnTo>
                    <a:pt x="6" y="361"/>
                  </a:lnTo>
                  <a:lnTo>
                    <a:pt x="9" y="376"/>
                  </a:lnTo>
                  <a:lnTo>
                    <a:pt x="13" y="390"/>
                  </a:lnTo>
                  <a:lnTo>
                    <a:pt x="19" y="404"/>
                  </a:lnTo>
                  <a:lnTo>
                    <a:pt x="24" y="418"/>
                  </a:lnTo>
                  <a:lnTo>
                    <a:pt x="29" y="431"/>
                  </a:lnTo>
                  <a:lnTo>
                    <a:pt x="37" y="444"/>
                  </a:lnTo>
                  <a:lnTo>
                    <a:pt x="43" y="457"/>
                  </a:lnTo>
                  <a:lnTo>
                    <a:pt x="52" y="470"/>
                  </a:lnTo>
                  <a:lnTo>
                    <a:pt x="59" y="481"/>
                  </a:lnTo>
                  <a:lnTo>
                    <a:pt x="69" y="492"/>
                  </a:lnTo>
                  <a:lnTo>
                    <a:pt x="79" y="503"/>
                  </a:lnTo>
                  <a:lnTo>
                    <a:pt x="88" y="514"/>
                  </a:lnTo>
                  <a:lnTo>
                    <a:pt x="99" y="523"/>
                  </a:lnTo>
                  <a:lnTo>
                    <a:pt x="110" y="533"/>
                  </a:lnTo>
                  <a:lnTo>
                    <a:pt x="120" y="543"/>
                  </a:lnTo>
                  <a:lnTo>
                    <a:pt x="132" y="550"/>
                  </a:lnTo>
                  <a:lnTo>
                    <a:pt x="145" y="559"/>
                  </a:lnTo>
                  <a:lnTo>
                    <a:pt x="158" y="566"/>
                  </a:lnTo>
                  <a:lnTo>
                    <a:pt x="171" y="573"/>
                  </a:lnTo>
                  <a:lnTo>
                    <a:pt x="184" y="578"/>
                  </a:lnTo>
                  <a:lnTo>
                    <a:pt x="198" y="583"/>
                  </a:lnTo>
                  <a:lnTo>
                    <a:pt x="212" y="589"/>
                  </a:lnTo>
                  <a:lnTo>
                    <a:pt x="226" y="593"/>
                  </a:lnTo>
                  <a:lnTo>
                    <a:pt x="241" y="596"/>
                  </a:lnTo>
                  <a:lnTo>
                    <a:pt x="256" y="598"/>
                  </a:lnTo>
                  <a:lnTo>
                    <a:pt x="271" y="600"/>
                  </a:lnTo>
                  <a:lnTo>
                    <a:pt x="286" y="602"/>
                  </a:lnTo>
                  <a:lnTo>
                    <a:pt x="301" y="602"/>
                  </a:lnTo>
                  <a:lnTo>
                    <a:pt x="317" y="602"/>
                  </a:lnTo>
                  <a:lnTo>
                    <a:pt x="332" y="600"/>
                  </a:lnTo>
                  <a:lnTo>
                    <a:pt x="347" y="598"/>
                  </a:lnTo>
                  <a:lnTo>
                    <a:pt x="362" y="596"/>
                  </a:lnTo>
                  <a:lnTo>
                    <a:pt x="376" y="593"/>
                  </a:lnTo>
                  <a:lnTo>
                    <a:pt x="391" y="589"/>
                  </a:lnTo>
                  <a:lnTo>
                    <a:pt x="405" y="583"/>
                  </a:lnTo>
                  <a:lnTo>
                    <a:pt x="419" y="578"/>
                  </a:lnTo>
                  <a:lnTo>
                    <a:pt x="431" y="573"/>
                  </a:lnTo>
                  <a:lnTo>
                    <a:pt x="444" y="565"/>
                  </a:lnTo>
                  <a:lnTo>
                    <a:pt x="457" y="559"/>
                  </a:lnTo>
                  <a:lnTo>
                    <a:pt x="469" y="550"/>
                  </a:lnTo>
                  <a:lnTo>
                    <a:pt x="481" y="543"/>
                  </a:lnTo>
                  <a:lnTo>
                    <a:pt x="493" y="533"/>
                  </a:lnTo>
                  <a:lnTo>
                    <a:pt x="503" y="523"/>
                  </a:lnTo>
                  <a:lnTo>
                    <a:pt x="514" y="514"/>
                  </a:lnTo>
                  <a:lnTo>
                    <a:pt x="524" y="503"/>
                  </a:lnTo>
                  <a:lnTo>
                    <a:pt x="533" y="492"/>
                  </a:lnTo>
                  <a:lnTo>
                    <a:pt x="542" y="481"/>
                  </a:lnTo>
                  <a:lnTo>
                    <a:pt x="551" y="470"/>
                  </a:lnTo>
                  <a:lnTo>
                    <a:pt x="558" y="457"/>
                  </a:lnTo>
                  <a:lnTo>
                    <a:pt x="566" y="444"/>
                  </a:lnTo>
                  <a:lnTo>
                    <a:pt x="572" y="431"/>
                  </a:lnTo>
                  <a:lnTo>
                    <a:pt x="578" y="418"/>
                  </a:lnTo>
                  <a:lnTo>
                    <a:pt x="584" y="404"/>
                  </a:lnTo>
                  <a:lnTo>
                    <a:pt x="588" y="390"/>
                  </a:lnTo>
                  <a:lnTo>
                    <a:pt x="592" y="376"/>
                  </a:lnTo>
                  <a:lnTo>
                    <a:pt x="596" y="361"/>
                  </a:lnTo>
                  <a:lnTo>
                    <a:pt x="599" y="346"/>
                  </a:lnTo>
                  <a:lnTo>
                    <a:pt x="601" y="331"/>
                  </a:lnTo>
                  <a:lnTo>
                    <a:pt x="602" y="316"/>
                  </a:lnTo>
                  <a:lnTo>
                    <a:pt x="602" y="301"/>
                  </a:lnTo>
                  <a:lnTo>
                    <a:pt x="602" y="295"/>
                  </a:lnTo>
                  <a:lnTo>
                    <a:pt x="601" y="288"/>
                  </a:lnTo>
                  <a:lnTo>
                    <a:pt x="601" y="28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97" name="Google Shape;797;p47"/>
            <p:cNvSpPr/>
            <p:nvPr/>
          </p:nvSpPr>
          <p:spPr>
            <a:xfrm>
              <a:off x="2135188" y="1344613"/>
              <a:ext cx="176213" cy="177800"/>
            </a:xfrm>
            <a:custGeom>
              <a:rect b="b" l="l" r="r" t="t"/>
              <a:pathLst>
                <a:path extrusionOk="0" h="558" w="557">
                  <a:moveTo>
                    <a:pt x="279" y="264"/>
                  </a:moveTo>
                  <a:lnTo>
                    <a:pt x="286" y="264"/>
                  </a:lnTo>
                  <a:lnTo>
                    <a:pt x="292" y="265"/>
                  </a:lnTo>
                  <a:lnTo>
                    <a:pt x="300" y="267"/>
                  </a:lnTo>
                  <a:lnTo>
                    <a:pt x="306" y="270"/>
                  </a:lnTo>
                  <a:lnTo>
                    <a:pt x="312" y="273"/>
                  </a:lnTo>
                  <a:lnTo>
                    <a:pt x="318" y="276"/>
                  </a:lnTo>
                  <a:lnTo>
                    <a:pt x="324" y="280"/>
                  </a:lnTo>
                  <a:lnTo>
                    <a:pt x="329" y="285"/>
                  </a:lnTo>
                  <a:lnTo>
                    <a:pt x="333" y="290"/>
                  </a:lnTo>
                  <a:lnTo>
                    <a:pt x="338" y="295"/>
                  </a:lnTo>
                  <a:lnTo>
                    <a:pt x="341" y="301"/>
                  </a:lnTo>
                  <a:lnTo>
                    <a:pt x="344" y="307"/>
                  </a:lnTo>
                  <a:lnTo>
                    <a:pt x="346" y="314"/>
                  </a:lnTo>
                  <a:lnTo>
                    <a:pt x="347" y="320"/>
                  </a:lnTo>
                  <a:lnTo>
                    <a:pt x="348" y="328"/>
                  </a:lnTo>
                  <a:lnTo>
                    <a:pt x="349" y="335"/>
                  </a:lnTo>
                  <a:lnTo>
                    <a:pt x="348" y="341"/>
                  </a:lnTo>
                  <a:lnTo>
                    <a:pt x="347" y="349"/>
                  </a:lnTo>
                  <a:lnTo>
                    <a:pt x="346" y="355"/>
                  </a:lnTo>
                  <a:lnTo>
                    <a:pt x="344" y="362"/>
                  </a:lnTo>
                  <a:lnTo>
                    <a:pt x="341" y="368"/>
                  </a:lnTo>
                  <a:lnTo>
                    <a:pt x="338" y="374"/>
                  </a:lnTo>
                  <a:lnTo>
                    <a:pt x="333" y="379"/>
                  </a:lnTo>
                  <a:lnTo>
                    <a:pt x="329" y="384"/>
                  </a:lnTo>
                  <a:lnTo>
                    <a:pt x="324" y="389"/>
                  </a:lnTo>
                  <a:lnTo>
                    <a:pt x="318" y="393"/>
                  </a:lnTo>
                  <a:lnTo>
                    <a:pt x="312" y="396"/>
                  </a:lnTo>
                  <a:lnTo>
                    <a:pt x="306" y="399"/>
                  </a:lnTo>
                  <a:lnTo>
                    <a:pt x="300" y="402"/>
                  </a:lnTo>
                  <a:lnTo>
                    <a:pt x="292" y="404"/>
                  </a:lnTo>
                  <a:lnTo>
                    <a:pt x="286" y="405"/>
                  </a:lnTo>
                  <a:lnTo>
                    <a:pt x="279" y="405"/>
                  </a:lnTo>
                  <a:lnTo>
                    <a:pt x="271" y="405"/>
                  </a:lnTo>
                  <a:lnTo>
                    <a:pt x="265" y="404"/>
                  </a:lnTo>
                  <a:lnTo>
                    <a:pt x="258" y="402"/>
                  </a:lnTo>
                  <a:lnTo>
                    <a:pt x="252" y="399"/>
                  </a:lnTo>
                  <a:lnTo>
                    <a:pt x="245" y="396"/>
                  </a:lnTo>
                  <a:lnTo>
                    <a:pt x="239" y="393"/>
                  </a:lnTo>
                  <a:lnTo>
                    <a:pt x="233" y="389"/>
                  </a:lnTo>
                  <a:lnTo>
                    <a:pt x="229" y="384"/>
                  </a:lnTo>
                  <a:lnTo>
                    <a:pt x="224" y="379"/>
                  </a:lnTo>
                  <a:lnTo>
                    <a:pt x="221" y="374"/>
                  </a:lnTo>
                  <a:lnTo>
                    <a:pt x="216" y="368"/>
                  </a:lnTo>
                  <a:lnTo>
                    <a:pt x="213" y="362"/>
                  </a:lnTo>
                  <a:lnTo>
                    <a:pt x="211" y="355"/>
                  </a:lnTo>
                  <a:lnTo>
                    <a:pt x="210" y="349"/>
                  </a:lnTo>
                  <a:lnTo>
                    <a:pt x="209" y="341"/>
                  </a:lnTo>
                  <a:lnTo>
                    <a:pt x="208" y="335"/>
                  </a:lnTo>
                  <a:lnTo>
                    <a:pt x="209" y="332"/>
                  </a:lnTo>
                  <a:lnTo>
                    <a:pt x="209" y="329"/>
                  </a:lnTo>
                  <a:lnTo>
                    <a:pt x="211" y="326"/>
                  </a:lnTo>
                  <a:lnTo>
                    <a:pt x="212" y="324"/>
                  </a:lnTo>
                  <a:lnTo>
                    <a:pt x="214" y="322"/>
                  </a:lnTo>
                  <a:lnTo>
                    <a:pt x="217" y="321"/>
                  </a:lnTo>
                  <a:lnTo>
                    <a:pt x="220" y="320"/>
                  </a:lnTo>
                  <a:lnTo>
                    <a:pt x="223" y="320"/>
                  </a:lnTo>
                  <a:lnTo>
                    <a:pt x="226" y="320"/>
                  </a:lnTo>
                  <a:lnTo>
                    <a:pt x="229" y="321"/>
                  </a:lnTo>
                  <a:lnTo>
                    <a:pt x="231" y="322"/>
                  </a:lnTo>
                  <a:lnTo>
                    <a:pt x="233" y="324"/>
                  </a:lnTo>
                  <a:lnTo>
                    <a:pt x="236" y="326"/>
                  </a:lnTo>
                  <a:lnTo>
                    <a:pt x="237" y="329"/>
                  </a:lnTo>
                  <a:lnTo>
                    <a:pt x="238" y="332"/>
                  </a:lnTo>
                  <a:lnTo>
                    <a:pt x="238" y="335"/>
                  </a:lnTo>
                  <a:lnTo>
                    <a:pt x="239" y="343"/>
                  </a:lnTo>
                  <a:lnTo>
                    <a:pt x="241" y="350"/>
                  </a:lnTo>
                  <a:lnTo>
                    <a:pt x="245" y="358"/>
                  </a:lnTo>
                  <a:lnTo>
                    <a:pt x="250" y="363"/>
                  </a:lnTo>
                  <a:lnTo>
                    <a:pt x="256" y="368"/>
                  </a:lnTo>
                  <a:lnTo>
                    <a:pt x="262" y="372"/>
                  </a:lnTo>
                  <a:lnTo>
                    <a:pt x="271" y="375"/>
                  </a:lnTo>
                  <a:lnTo>
                    <a:pt x="279" y="375"/>
                  </a:lnTo>
                  <a:lnTo>
                    <a:pt x="287" y="375"/>
                  </a:lnTo>
                  <a:lnTo>
                    <a:pt x="295" y="372"/>
                  </a:lnTo>
                  <a:lnTo>
                    <a:pt x="301" y="368"/>
                  </a:lnTo>
                  <a:lnTo>
                    <a:pt x="307" y="363"/>
                  </a:lnTo>
                  <a:lnTo>
                    <a:pt x="312" y="358"/>
                  </a:lnTo>
                  <a:lnTo>
                    <a:pt x="316" y="350"/>
                  </a:lnTo>
                  <a:lnTo>
                    <a:pt x="318" y="343"/>
                  </a:lnTo>
                  <a:lnTo>
                    <a:pt x="319" y="335"/>
                  </a:lnTo>
                  <a:lnTo>
                    <a:pt x="318" y="326"/>
                  </a:lnTo>
                  <a:lnTo>
                    <a:pt x="316" y="319"/>
                  </a:lnTo>
                  <a:lnTo>
                    <a:pt x="312" y="313"/>
                  </a:lnTo>
                  <a:lnTo>
                    <a:pt x="307" y="306"/>
                  </a:lnTo>
                  <a:lnTo>
                    <a:pt x="301" y="301"/>
                  </a:lnTo>
                  <a:lnTo>
                    <a:pt x="295" y="298"/>
                  </a:lnTo>
                  <a:lnTo>
                    <a:pt x="287" y="295"/>
                  </a:lnTo>
                  <a:lnTo>
                    <a:pt x="279" y="294"/>
                  </a:lnTo>
                  <a:lnTo>
                    <a:pt x="271" y="294"/>
                  </a:lnTo>
                  <a:lnTo>
                    <a:pt x="265" y="293"/>
                  </a:lnTo>
                  <a:lnTo>
                    <a:pt x="258" y="291"/>
                  </a:lnTo>
                  <a:lnTo>
                    <a:pt x="252" y="289"/>
                  </a:lnTo>
                  <a:lnTo>
                    <a:pt x="245" y="286"/>
                  </a:lnTo>
                  <a:lnTo>
                    <a:pt x="239" y="282"/>
                  </a:lnTo>
                  <a:lnTo>
                    <a:pt x="233" y="278"/>
                  </a:lnTo>
                  <a:lnTo>
                    <a:pt x="229" y="274"/>
                  </a:lnTo>
                  <a:lnTo>
                    <a:pt x="224" y="269"/>
                  </a:lnTo>
                  <a:lnTo>
                    <a:pt x="221" y="263"/>
                  </a:lnTo>
                  <a:lnTo>
                    <a:pt x="216" y="258"/>
                  </a:lnTo>
                  <a:lnTo>
                    <a:pt x="213" y="251"/>
                  </a:lnTo>
                  <a:lnTo>
                    <a:pt x="211" y="245"/>
                  </a:lnTo>
                  <a:lnTo>
                    <a:pt x="210" y="239"/>
                  </a:lnTo>
                  <a:lnTo>
                    <a:pt x="209" y="231"/>
                  </a:lnTo>
                  <a:lnTo>
                    <a:pt x="208" y="223"/>
                  </a:lnTo>
                  <a:lnTo>
                    <a:pt x="209" y="217"/>
                  </a:lnTo>
                  <a:lnTo>
                    <a:pt x="209" y="212"/>
                  </a:lnTo>
                  <a:lnTo>
                    <a:pt x="211" y="205"/>
                  </a:lnTo>
                  <a:lnTo>
                    <a:pt x="212" y="200"/>
                  </a:lnTo>
                  <a:lnTo>
                    <a:pt x="217" y="189"/>
                  </a:lnTo>
                  <a:lnTo>
                    <a:pt x="224" y="180"/>
                  </a:lnTo>
                  <a:lnTo>
                    <a:pt x="232" y="171"/>
                  </a:lnTo>
                  <a:lnTo>
                    <a:pt x="242" y="163"/>
                  </a:lnTo>
                  <a:lnTo>
                    <a:pt x="252" y="158"/>
                  </a:lnTo>
                  <a:lnTo>
                    <a:pt x="264" y="155"/>
                  </a:lnTo>
                  <a:lnTo>
                    <a:pt x="264" y="141"/>
                  </a:lnTo>
                  <a:lnTo>
                    <a:pt x="264" y="138"/>
                  </a:lnTo>
                  <a:lnTo>
                    <a:pt x="265" y="134"/>
                  </a:lnTo>
                  <a:lnTo>
                    <a:pt x="266" y="132"/>
                  </a:lnTo>
                  <a:lnTo>
                    <a:pt x="268" y="130"/>
                  </a:lnTo>
                  <a:lnTo>
                    <a:pt x="270" y="128"/>
                  </a:lnTo>
                  <a:lnTo>
                    <a:pt x="273" y="127"/>
                  </a:lnTo>
                  <a:lnTo>
                    <a:pt x="275" y="126"/>
                  </a:lnTo>
                  <a:lnTo>
                    <a:pt x="279" y="126"/>
                  </a:lnTo>
                  <a:lnTo>
                    <a:pt x="282" y="126"/>
                  </a:lnTo>
                  <a:lnTo>
                    <a:pt x="285" y="127"/>
                  </a:lnTo>
                  <a:lnTo>
                    <a:pt x="287" y="128"/>
                  </a:lnTo>
                  <a:lnTo>
                    <a:pt x="289" y="130"/>
                  </a:lnTo>
                  <a:lnTo>
                    <a:pt x="291" y="132"/>
                  </a:lnTo>
                  <a:lnTo>
                    <a:pt x="292" y="134"/>
                  </a:lnTo>
                  <a:lnTo>
                    <a:pt x="294" y="138"/>
                  </a:lnTo>
                  <a:lnTo>
                    <a:pt x="294" y="141"/>
                  </a:lnTo>
                  <a:lnTo>
                    <a:pt x="294" y="155"/>
                  </a:lnTo>
                  <a:lnTo>
                    <a:pt x="305" y="158"/>
                  </a:lnTo>
                  <a:lnTo>
                    <a:pt x="316" y="163"/>
                  </a:lnTo>
                  <a:lnTo>
                    <a:pt x="325" y="171"/>
                  </a:lnTo>
                  <a:lnTo>
                    <a:pt x="333" y="180"/>
                  </a:lnTo>
                  <a:lnTo>
                    <a:pt x="340" y="189"/>
                  </a:lnTo>
                  <a:lnTo>
                    <a:pt x="345" y="200"/>
                  </a:lnTo>
                  <a:lnTo>
                    <a:pt x="348" y="212"/>
                  </a:lnTo>
                  <a:lnTo>
                    <a:pt x="349" y="223"/>
                  </a:lnTo>
                  <a:lnTo>
                    <a:pt x="348" y="227"/>
                  </a:lnTo>
                  <a:lnTo>
                    <a:pt x="348" y="230"/>
                  </a:lnTo>
                  <a:lnTo>
                    <a:pt x="346" y="232"/>
                  </a:lnTo>
                  <a:lnTo>
                    <a:pt x="345" y="234"/>
                  </a:lnTo>
                  <a:lnTo>
                    <a:pt x="343" y="236"/>
                  </a:lnTo>
                  <a:lnTo>
                    <a:pt x="340" y="237"/>
                  </a:lnTo>
                  <a:lnTo>
                    <a:pt x="338" y="239"/>
                  </a:lnTo>
                  <a:lnTo>
                    <a:pt x="334" y="239"/>
                  </a:lnTo>
                  <a:lnTo>
                    <a:pt x="331" y="239"/>
                  </a:lnTo>
                  <a:lnTo>
                    <a:pt x="328" y="237"/>
                  </a:lnTo>
                  <a:lnTo>
                    <a:pt x="326" y="236"/>
                  </a:lnTo>
                  <a:lnTo>
                    <a:pt x="324" y="234"/>
                  </a:lnTo>
                  <a:lnTo>
                    <a:pt x="321" y="232"/>
                  </a:lnTo>
                  <a:lnTo>
                    <a:pt x="320" y="230"/>
                  </a:lnTo>
                  <a:lnTo>
                    <a:pt x="319" y="227"/>
                  </a:lnTo>
                  <a:lnTo>
                    <a:pt x="319" y="223"/>
                  </a:lnTo>
                  <a:lnTo>
                    <a:pt x="318" y="216"/>
                  </a:lnTo>
                  <a:lnTo>
                    <a:pt x="316" y="208"/>
                  </a:lnTo>
                  <a:lnTo>
                    <a:pt x="312" y="201"/>
                  </a:lnTo>
                  <a:lnTo>
                    <a:pt x="307" y="196"/>
                  </a:lnTo>
                  <a:lnTo>
                    <a:pt x="301" y="190"/>
                  </a:lnTo>
                  <a:lnTo>
                    <a:pt x="295" y="187"/>
                  </a:lnTo>
                  <a:lnTo>
                    <a:pt x="287" y="184"/>
                  </a:lnTo>
                  <a:lnTo>
                    <a:pt x="279" y="184"/>
                  </a:lnTo>
                  <a:lnTo>
                    <a:pt x="271" y="184"/>
                  </a:lnTo>
                  <a:lnTo>
                    <a:pt x="262" y="187"/>
                  </a:lnTo>
                  <a:lnTo>
                    <a:pt x="256" y="190"/>
                  </a:lnTo>
                  <a:lnTo>
                    <a:pt x="250" y="196"/>
                  </a:lnTo>
                  <a:lnTo>
                    <a:pt x="245" y="201"/>
                  </a:lnTo>
                  <a:lnTo>
                    <a:pt x="241" y="208"/>
                  </a:lnTo>
                  <a:lnTo>
                    <a:pt x="239" y="216"/>
                  </a:lnTo>
                  <a:lnTo>
                    <a:pt x="238" y="223"/>
                  </a:lnTo>
                  <a:lnTo>
                    <a:pt x="239" y="232"/>
                  </a:lnTo>
                  <a:lnTo>
                    <a:pt x="241" y="240"/>
                  </a:lnTo>
                  <a:lnTo>
                    <a:pt x="245" y="246"/>
                  </a:lnTo>
                  <a:lnTo>
                    <a:pt x="250" y="252"/>
                  </a:lnTo>
                  <a:lnTo>
                    <a:pt x="256" y="257"/>
                  </a:lnTo>
                  <a:lnTo>
                    <a:pt x="262" y="261"/>
                  </a:lnTo>
                  <a:lnTo>
                    <a:pt x="271" y="263"/>
                  </a:lnTo>
                  <a:lnTo>
                    <a:pt x="279" y="264"/>
                  </a:lnTo>
                  <a:close/>
                  <a:moveTo>
                    <a:pt x="271" y="452"/>
                  </a:moveTo>
                  <a:lnTo>
                    <a:pt x="271" y="455"/>
                  </a:lnTo>
                  <a:lnTo>
                    <a:pt x="270" y="458"/>
                  </a:lnTo>
                  <a:lnTo>
                    <a:pt x="269" y="461"/>
                  </a:lnTo>
                  <a:lnTo>
                    <a:pt x="267" y="463"/>
                  </a:lnTo>
                  <a:lnTo>
                    <a:pt x="265" y="465"/>
                  </a:lnTo>
                  <a:lnTo>
                    <a:pt x="261" y="466"/>
                  </a:lnTo>
                  <a:lnTo>
                    <a:pt x="259" y="467"/>
                  </a:lnTo>
                  <a:lnTo>
                    <a:pt x="256" y="467"/>
                  </a:lnTo>
                  <a:lnTo>
                    <a:pt x="253" y="467"/>
                  </a:lnTo>
                  <a:lnTo>
                    <a:pt x="251" y="466"/>
                  </a:lnTo>
                  <a:lnTo>
                    <a:pt x="247" y="465"/>
                  </a:lnTo>
                  <a:lnTo>
                    <a:pt x="245" y="463"/>
                  </a:lnTo>
                  <a:lnTo>
                    <a:pt x="243" y="461"/>
                  </a:lnTo>
                  <a:lnTo>
                    <a:pt x="242" y="458"/>
                  </a:lnTo>
                  <a:lnTo>
                    <a:pt x="241" y="455"/>
                  </a:lnTo>
                  <a:lnTo>
                    <a:pt x="241" y="452"/>
                  </a:lnTo>
                  <a:lnTo>
                    <a:pt x="241" y="422"/>
                  </a:lnTo>
                  <a:lnTo>
                    <a:pt x="241" y="419"/>
                  </a:lnTo>
                  <a:lnTo>
                    <a:pt x="242" y="417"/>
                  </a:lnTo>
                  <a:lnTo>
                    <a:pt x="243" y="413"/>
                  </a:lnTo>
                  <a:lnTo>
                    <a:pt x="245" y="411"/>
                  </a:lnTo>
                  <a:lnTo>
                    <a:pt x="247" y="410"/>
                  </a:lnTo>
                  <a:lnTo>
                    <a:pt x="251" y="408"/>
                  </a:lnTo>
                  <a:lnTo>
                    <a:pt x="253" y="408"/>
                  </a:lnTo>
                  <a:lnTo>
                    <a:pt x="256" y="407"/>
                  </a:lnTo>
                  <a:lnTo>
                    <a:pt x="259" y="408"/>
                  </a:lnTo>
                  <a:lnTo>
                    <a:pt x="261" y="408"/>
                  </a:lnTo>
                  <a:lnTo>
                    <a:pt x="265" y="410"/>
                  </a:lnTo>
                  <a:lnTo>
                    <a:pt x="267" y="411"/>
                  </a:lnTo>
                  <a:lnTo>
                    <a:pt x="269" y="413"/>
                  </a:lnTo>
                  <a:lnTo>
                    <a:pt x="270" y="417"/>
                  </a:lnTo>
                  <a:lnTo>
                    <a:pt x="271" y="419"/>
                  </a:lnTo>
                  <a:lnTo>
                    <a:pt x="271" y="422"/>
                  </a:lnTo>
                  <a:lnTo>
                    <a:pt x="271" y="452"/>
                  </a:lnTo>
                  <a:close/>
                  <a:moveTo>
                    <a:pt x="279" y="0"/>
                  </a:moveTo>
                  <a:lnTo>
                    <a:pt x="265" y="1"/>
                  </a:lnTo>
                  <a:lnTo>
                    <a:pt x="251" y="3"/>
                  </a:lnTo>
                  <a:lnTo>
                    <a:pt x="237" y="4"/>
                  </a:lnTo>
                  <a:lnTo>
                    <a:pt x="223" y="7"/>
                  </a:lnTo>
                  <a:lnTo>
                    <a:pt x="209" y="10"/>
                  </a:lnTo>
                  <a:lnTo>
                    <a:pt x="196" y="13"/>
                  </a:lnTo>
                  <a:lnTo>
                    <a:pt x="183" y="18"/>
                  </a:lnTo>
                  <a:lnTo>
                    <a:pt x="170" y="23"/>
                  </a:lnTo>
                  <a:lnTo>
                    <a:pt x="158" y="28"/>
                  </a:lnTo>
                  <a:lnTo>
                    <a:pt x="146" y="35"/>
                  </a:lnTo>
                  <a:lnTo>
                    <a:pt x="135" y="41"/>
                  </a:lnTo>
                  <a:lnTo>
                    <a:pt x="123" y="49"/>
                  </a:lnTo>
                  <a:lnTo>
                    <a:pt x="112" y="56"/>
                  </a:lnTo>
                  <a:lnTo>
                    <a:pt x="102" y="65"/>
                  </a:lnTo>
                  <a:lnTo>
                    <a:pt x="92" y="73"/>
                  </a:lnTo>
                  <a:lnTo>
                    <a:pt x="82" y="82"/>
                  </a:lnTo>
                  <a:lnTo>
                    <a:pt x="73" y="92"/>
                  </a:lnTo>
                  <a:lnTo>
                    <a:pt x="64" y="102"/>
                  </a:lnTo>
                  <a:lnTo>
                    <a:pt x="55" y="113"/>
                  </a:lnTo>
                  <a:lnTo>
                    <a:pt x="48" y="124"/>
                  </a:lnTo>
                  <a:lnTo>
                    <a:pt x="40" y="134"/>
                  </a:lnTo>
                  <a:lnTo>
                    <a:pt x="34" y="146"/>
                  </a:lnTo>
                  <a:lnTo>
                    <a:pt x="28" y="159"/>
                  </a:lnTo>
                  <a:lnTo>
                    <a:pt x="22" y="171"/>
                  </a:lnTo>
                  <a:lnTo>
                    <a:pt x="17" y="184"/>
                  </a:lnTo>
                  <a:lnTo>
                    <a:pt x="13" y="197"/>
                  </a:lnTo>
                  <a:lnTo>
                    <a:pt x="9" y="210"/>
                  </a:lnTo>
                  <a:lnTo>
                    <a:pt x="6" y="223"/>
                  </a:lnTo>
                  <a:lnTo>
                    <a:pt x="3" y="236"/>
                  </a:lnTo>
                  <a:lnTo>
                    <a:pt x="2" y="250"/>
                  </a:lnTo>
                  <a:lnTo>
                    <a:pt x="1" y="265"/>
                  </a:lnTo>
                  <a:lnTo>
                    <a:pt x="0" y="279"/>
                  </a:lnTo>
                  <a:lnTo>
                    <a:pt x="1" y="293"/>
                  </a:lnTo>
                  <a:lnTo>
                    <a:pt x="2" y="307"/>
                  </a:lnTo>
                  <a:lnTo>
                    <a:pt x="3" y="321"/>
                  </a:lnTo>
                  <a:lnTo>
                    <a:pt x="6" y="335"/>
                  </a:lnTo>
                  <a:lnTo>
                    <a:pt x="9" y="349"/>
                  </a:lnTo>
                  <a:lnTo>
                    <a:pt x="13" y="362"/>
                  </a:lnTo>
                  <a:lnTo>
                    <a:pt x="17" y="375"/>
                  </a:lnTo>
                  <a:lnTo>
                    <a:pt x="22" y="388"/>
                  </a:lnTo>
                  <a:lnTo>
                    <a:pt x="28" y="399"/>
                  </a:lnTo>
                  <a:lnTo>
                    <a:pt x="34" y="412"/>
                  </a:lnTo>
                  <a:lnTo>
                    <a:pt x="40" y="424"/>
                  </a:lnTo>
                  <a:lnTo>
                    <a:pt x="48" y="435"/>
                  </a:lnTo>
                  <a:lnTo>
                    <a:pt x="55" y="446"/>
                  </a:lnTo>
                  <a:lnTo>
                    <a:pt x="64" y="456"/>
                  </a:lnTo>
                  <a:lnTo>
                    <a:pt x="73" y="466"/>
                  </a:lnTo>
                  <a:lnTo>
                    <a:pt x="82" y="477"/>
                  </a:lnTo>
                  <a:lnTo>
                    <a:pt x="92" y="485"/>
                  </a:lnTo>
                  <a:lnTo>
                    <a:pt x="102" y="494"/>
                  </a:lnTo>
                  <a:lnTo>
                    <a:pt x="112" y="502"/>
                  </a:lnTo>
                  <a:lnTo>
                    <a:pt x="123" y="510"/>
                  </a:lnTo>
                  <a:lnTo>
                    <a:pt x="135" y="517"/>
                  </a:lnTo>
                  <a:lnTo>
                    <a:pt x="146" y="524"/>
                  </a:lnTo>
                  <a:lnTo>
                    <a:pt x="158" y="530"/>
                  </a:lnTo>
                  <a:lnTo>
                    <a:pt x="170" y="536"/>
                  </a:lnTo>
                  <a:lnTo>
                    <a:pt x="183" y="541"/>
                  </a:lnTo>
                  <a:lnTo>
                    <a:pt x="196" y="545"/>
                  </a:lnTo>
                  <a:lnTo>
                    <a:pt x="209" y="549"/>
                  </a:lnTo>
                  <a:lnTo>
                    <a:pt x="223" y="552"/>
                  </a:lnTo>
                  <a:lnTo>
                    <a:pt x="237" y="555"/>
                  </a:lnTo>
                  <a:lnTo>
                    <a:pt x="251" y="556"/>
                  </a:lnTo>
                  <a:lnTo>
                    <a:pt x="265" y="557"/>
                  </a:lnTo>
                  <a:lnTo>
                    <a:pt x="279" y="558"/>
                  </a:lnTo>
                  <a:lnTo>
                    <a:pt x="292" y="557"/>
                  </a:lnTo>
                  <a:lnTo>
                    <a:pt x="307" y="556"/>
                  </a:lnTo>
                  <a:lnTo>
                    <a:pt x="321" y="555"/>
                  </a:lnTo>
                  <a:lnTo>
                    <a:pt x="334" y="552"/>
                  </a:lnTo>
                  <a:lnTo>
                    <a:pt x="348" y="549"/>
                  </a:lnTo>
                  <a:lnTo>
                    <a:pt x="361" y="545"/>
                  </a:lnTo>
                  <a:lnTo>
                    <a:pt x="374" y="541"/>
                  </a:lnTo>
                  <a:lnTo>
                    <a:pt x="387" y="536"/>
                  </a:lnTo>
                  <a:lnTo>
                    <a:pt x="400" y="530"/>
                  </a:lnTo>
                  <a:lnTo>
                    <a:pt x="412" y="524"/>
                  </a:lnTo>
                  <a:lnTo>
                    <a:pt x="423" y="517"/>
                  </a:lnTo>
                  <a:lnTo>
                    <a:pt x="434" y="510"/>
                  </a:lnTo>
                  <a:lnTo>
                    <a:pt x="445" y="502"/>
                  </a:lnTo>
                  <a:lnTo>
                    <a:pt x="456" y="494"/>
                  </a:lnTo>
                  <a:lnTo>
                    <a:pt x="466" y="485"/>
                  </a:lnTo>
                  <a:lnTo>
                    <a:pt x="476" y="477"/>
                  </a:lnTo>
                  <a:lnTo>
                    <a:pt x="484" y="466"/>
                  </a:lnTo>
                  <a:lnTo>
                    <a:pt x="493" y="456"/>
                  </a:lnTo>
                  <a:lnTo>
                    <a:pt x="502" y="446"/>
                  </a:lnTo>
                  <a:lnTo>
                    <a:pt x="509" y="435"/>
                  </a:lnTo>
                  <a:lnTo>
                    <a:pt x="517" y="424"/>
                  </a:lnTo>
                  <a:lnTo>
                    <a:pt x="523" y="412"/>
                  </a:lnTo>
                  <a:lnTo>
                    <a:pt x="530" y="399"/>
                  </a:lnTo>
                  <a:lnTo>
                    <a:pt x="535" y="388"/>
                  </a:lnTo>
                  <a:lnTo>
                    <a:pt x="540" y="375"/>
                  </a:lnTo>
                  <a:lnTo>
                    <a:pt x="545" y="362"/>
                  </a:lnTo>
                  <a:lnTo>
                    <a:pt x="549" y="349"/>
                  </a:lnTo>
                  <a:lnTo>
                    <a:pt x="551" y="335"/>
                  </a:lnTo>
                  <a:lnTo>
                    <a:pt x="554" y="321"/>
                  </a:lnTo>
                  <a:lnTo>
                    <a:pt x="555" y="307"/>
                  </a:lnTo>
                  <a:lnTo>
                    <a:pt x="556" y="293"/>
                  </a:lnTo>
                  <a:lnTo>
                    <a:pt x="557" y="279"/>
                  </a:lnTo>
                  <a:lnTo>
                    <a:pt x="556" y="265"/>
                  </a:lnTo>
                  <a:lnTo>
                    <a:pt x="555" y="250"/>
                  </a:lnTo>
                  <a:lnTo>
                    <a:pt x="554" y="236"/>
                  </a:lnTo>
                  <a:lnTo>
                    <a:pt x="551" y="223"/>
                  </a:lnTo>
                  <a:lnTo>
                    <a:pt x="549" y="210"/>
                  </a:lnTo>
                  <a:lnTo>
                    <a:pt x="545" y="197"/>
                  </a:lnTo>
                  <a:lnTo>
                    <a:pt x="540" y="184"/>
                  </a:lnTo>
                  <a:lnTo>
                    <a:pt x="535" y="171"/>
                  </a:lnTo>
                  <a:lnTo>
                    <a:pt x="530" y="159"/>
                  </a:lnTo>
                  <a:lnTo>
                    <a:pt x="523" y="146"/>
                  </a:lnTo>
                  <a:lnTo>
                    <a:pt x="517" y="134"/>
                  </a:lnTo>
                  <a:lnTo>
                    <a:pt x="509" y="124"/>
                  </a:lnTo>
                  <a:lnTo>
                    <a:pt x="502" y="113"/>
                  </a:lnTo>
                  <a:lnTo>
                    <a:pt x="493" y="102"/>
                  </a:lnTo>
                  <a:lnTo>
                    <a:pt x="484" y="92"/>
                  </a:lnTo>
                  <a:lnTo>
                    <a:pt x="476" y="82"/>
                  </a:lnTo>
                  <a:lnTo>
                    <a:pt x="466" y="73"/>
                  </a:lnTo>
                  <a:lnTo>
                    <a:pt x="456" y="65"/>
                  </a:lnTo>
                  <a:lnTo>
                    <a:pt x="445" y="56"/>
                  </a:lnTo>
                  <a:lnTo>
                    <a:pt x="434" y="49"/>
                  </a:lnTo>
                  <a:lnTo>
                    <a:pt x="423" y="41"/>
                  </a:lnTo>
                  <a:lnTo>
                    <a:pt x="412" y="35"/>
                  </a:lnTo>
                  <a:lnTo>
                    <a:pt x="400" y="28"/>
                  </a:lnTo>
                  <a:lnTo>
                    <a:pt x="387" y="23"/>
                  </a:lnTo>
                  <a:lnTo>
                    <a:pt x="374" y="18"/>
                  </a:lnTo>
                  <a:lnTo>
                    <a:pt x="361" y="13"/>
                  </a:lnTo>
                  <a:lnTo>
                    <a:pt x="348" y="10"/>
                  </a:lnTo>
                  <a:lnTo>
                    <a:pt x="334" y="7"/>
                  </a:lnTo>
                  <a:lnTo>
                    <a:pt x="321" y="4"/>
                  </a:lnTo>
                  <a:lnTo>
                    <a:pt x="307" y="3"/>
                  </a:lnTo>
                  <a:lnTo>
                    <a:pt x="292" y="1"/>
                  </a:lnTo>
                  <a:lnTo>
                    <a:pt x="279"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798" name="Google Shape;798;p47"/>
          <p:cNvSpPr/>
          <p:nvPr/>
        </p:nvSpPr>
        <p:spPr>
          <a:xfrm>
            <a:off x="782019" y="4215923"/>
            <a:ext cx="430091" cy="430091"/>
          </a:xfrm>
          <a:custGeom>
            <a:rect b="b" l="l" r="r" t="t"/>
            <a:pathLst>
              <a:path extrusionOk="0" h="901" w="901">
                <a:moveTo>
                  <a:pt x="644" y="277"/>
                </a:moveTo>
                <a:lnTo>
                  <a:pt x="419" y="727"/>
                </a:lnTo>
                <a:lnTo>
                  <a:pt x="417" y="730"/>
                </a:lnTo>
                <a:lnTo>
                  <a:pt x="413" y="734"/>
                </a:lnTo>
                <a:lnTo>
                  <a:pt x="410" y="735"/>
                </a:lnTo>
                <a:lnTo>
                  <a:pt x="406" y="736"/>
                </a:lnTo>
                <a:lnTo>
                  <a:pt x="404" y="736"/>
                </a:lnTo>
                <a:lnTo>
                  <a:pt x="402" y="735"/>
                </a:lnTo>
                <a:lnTo>
                  <a:pt x="398" y="734"/>
                </a:lnTo>
                <a:lnTo>
                  <a:pt x="395" y="730"/>
                </a:lnTo>
                <a:lnTo>
                  <a:pt x="391" y="726"/>
                </a:lnTo>
                <a:lnTo>
                  <a:pt x="391" y="720"/>
                </a:lnTo>
                <a:lnTo>
                  <a:pt x="391" y="510"/>
                </a:lnTo>
                <a:lnTo>
                  <a:pt x="181" y="510"/>
                </a:lnTo>
                <a:lnTo>
                  <a:pt x="175" y="509"/>
                </a:lnTo>
                <a:lnTo>
                  <a:pt x="171" y="507"/>
                </a:lnTo>
                <a:lnTo>
                  <a:pt x="168" y="503"/>
                </a:lnTo>
                <a:lnTo>
                  <a:pt x="166" y="499"/>
                </a:lnTo>
                <a:lnTo>
                  <a:pt x="166" y="494"/>
                </a:lnTo>
                <a:lnTo>
                  <a:pt x="167" y="489"/>
                </a:lnTo>
                <a:lnTo>
                  <a:pt x="170" y="485"/>
                </a:lnTo>
                <a:lnTo>
                  <a:pt x="173" y="481"/>
                </a:lnTo>
                <a:lnTo>
                  <a:pt x="625" y="257"/>
                </a:lnTo>
                <a:lnTo>
                  <a:pt x="629" y="256"/>
                </a:lnTo>
                <a:lnTo>
                  <a:pt x="633" y="256"/>
                </a:lnTo>
                <a:lnTo>
                  <a:pt x="638" y="257"/>
                </a:lnTo>
                <a:lnTo>
                  <a:pt x="641" y="259"/>
                </a:lnTo>
                <a:lnTo>
                  <a:pt x="644" y="263"/>
                </a:lnTo>
                <a:lnTo>
                  <a:pt x="646" y="268"/>
                </a:lnTo>
                <a:lnTo>
                  <a:pt x="646" y="272"/>
                </a:lnTo>
                <a:lnTo>
                  <a:pt x="644" y="277"/>
                </a:lnTo>
                <a:lnTo>
                  <a:pt x="644" y="277"/>
                </a:lnTo>
                <a:close/>
                <a:moveTo>
                  <a:pt x="451" y="0"/>
                </a:moveTo>
                <a:lnTo>
                  <a:pt x="428" y="0"/>
                </a:lnTo>
                <a:lnTo>
                  <a:pt x="404" y="2"/>
                </a:lnTo>
                <a:lnTo>
                  <a:pt x="382" y="5"/>
                </a:lnTo>
                <a:lnTo>
                  <a:pt x="360" y="9"/>
                </a:lnTo>
                <a:lnTo>
                  <a:pt x="338" y="14"/>
                </a:lnTo>
                <a:lnTo>
                  <a:pt x="317" y="20"/>
                </a:lnTo>
                <a:lnTo>
                  <a:pt x="297" y="27"/>
                </a:lnTo>
                <a:lnTo>
                  <a:pt x="276" y="36"/>
                </a:lnTo>
                <a:lnTo>
                  <a:pt x="256" y="44"/>
                </a:lnTo>
                <a:lnTo>
                  <a:pt x="236" y="54"/>
                </a:lnTo>
                <a:lnTo>
                  <a:pt x="217" y="65"/>
                </a:lnTo>
                <a:lnTo>
                  <a:pt x="200" y="77"/>
                </a:lnTo>
                <a:lnTo>
                  <a:pt x="181" y="89"/>
                </a:lnTo>
                <a:lnTo>
                  <a:pt x="164" y="103"/>
                </a:lnTo>
                <a:lnTo>
                  <a:pt x="148" y="117"/>
                </a:lnTo>
                <a:lnTo>
                  <a:pt x="132" y="132"/>
                </a:lnTo>
                <a:lnTo>
                  <a:pt x="117" y="148"/>
                </a:lnTo>
                <a:lnTo>
                  <a:pt x="104" y="164"/>
                </a:lnTo>
                <a:lnTo>
                  <a:pt x="90" y="181"/>
                </a:lnTo>
                <a:lnTo>
                  <a:pt x="77" y="198"/>
                </a:lnTo>
                <a:lnTo>
                  <a:pt x="65" y="217"/>
                </a:lnTo>
                <a:lnTo>
                  <a:pt x="54" y="236"/>
                </a:lnTo>
                <a:lnTo>
                  <a:pt x="44" y="256"/>
                </a:lnTo>
                <a:lnTo>
                  <a:pt x="36" y="276"/>
                </a:lnTo>
                <a:lnTo>
                  <a:pt x="28" y="295"/>
                </a:lnTo>
                <a:lnTo>
                  <a:pt x="20" y="316"/>
                </a:lnTo>
                <a:lnTo>
                  <a:pt x="15" y="338"/>
                </a:lnTo>
                <a:lnTo>
                  <a:pt x="9" y="359"/>
                </a:lnTo>
                <a:lnTo>
                  <a:pt x="6" y="382"/>
                </a:lnTo>
                <a:lnTo>
                  <a:pt x="3" y="404"/>
                </a:lnTo>
                <a:lnTo>
                  <a:pt x="1" y="427"/>
                </a:lnTo>
                <a:lnTo>
                  <a:pt x="0" y="451"/>
                </a:lnTo>
                <a:lnTo>
                  <a:pt x="1" y="474"/>
                </a:lnTo>
                <a:lnTo>
                  <a:pt x="3" y="497"/>
                </a:lnTo>
                <a:lnTo>
                  <a:pt x="6" y="519"/>
                </a:lnTo>
                <a:lnTo>
                  <a:pt x="9" y="541"/>
                </a:lnTo>
                <a:lnTo>
                  <a:pt x="15" y="563"/>
                </a:lnTo>
                <a:lnTo>
                  <a:pt x="20" y="584"/>
                </a:lnTo>
                <a:lnTo>
                  <a:pt x="28" y="605"/>
                </a:lnTo>
                <a:lnTo>
                  <a:pt x="36" y="626"/>
                </a:lnTo>
                <a:lnTo>
                  <a:pt x="44" y="645"/>
                </a:lnTo>
                <a:lnTo>
                  <a:pt x="54" y="665"/>
                </a:lnTo>
                <a:lnTo>
                  <a:pt x="65" y="684"/>
                </a:lnTo>
                <a:lnTo>
                  <a:pt x="77" y="702"/>
                </a:lnTo>
                <a:lnTo>
                  <a:pt x="90" y="719"/>
                </a:lnTo>
                <a:lnTo>
                  <a:pt x="104" y="737"/>
                </a:lnTo>
                <a:lnTo>
                  <a:pt x="117" y="753"/>
                </a:lnTo>
                <a:lnTo>
                  <a:pt x="132" y="769"/>
                </a:lnTo>
                <a:lnTo>
                  <a:pt x="148" y="783"/>
                </a:lnTo>
                <a:lnTo>
                  <a:pt x="164" y="797"/>
                </a:lnTo>
                <a:lnTo>
                  <a:pt x="181" y="811"/>
                </a:lnTo>
                <a:lnTo>
                  <a:pt x="200" y="824"/>
                </a:lnTo>
                <a:lnTo>
                  <a:pt x="217" y="836"/>
                </a:lnTo>
                <a:lnTo>
                  <a:pt x="236" y="846"/>
                </a:lnTo>
                <a:lnTo>
                  <a:pt x="256" y="856"/>
                </a:lnTo>
                <a:lnTo>
                  <a:pt x="276" y="866"/>
                </a:lnTo>
                <a:lnTo>
                  <a:pt x="297" y="873"/>
                </a:lnTo>
                <a:lnTo>
                  <a:pt x="317" y="880"/>
                </a:lnTo>
                <a:lnTo>
                  <a:pt x="338" y="887"/>
                </a:lnTo>
                <a:lnTo>
                  <a:pt x="360" y="892"/>
                </a:lnTo>
                <a:lnTo>
                  <a:pt x="382" y="895"/>
                </a:lnTo>
                <a:lnTo>
                  <a:pt x="404" y="899"/>
                </a:lnTo>
                <a:lnTo>
                  <a:pt x="428" y="900"/>
                </a:lnTo>
                <a:lnTo>
                  <a:pt x="451" y="901"/>
                </a:lnTo>
                <a:lnTo>
                  <a:pt x="474" y="900"/>
                </a:lnTo>
                <a:lnTo>
                  <a:pt x="497" y="899"/>
                </a:lnTo>
                <a:lnTo>
                  <a:pt x="519" y="895"/>
                </a:lnTo>
                <a:lnTo>
                  <a:pt x="541" y="892"/>
                </a:lnTo>
                <a:lnTo>
                  <a:pt x="563" y="887"/>
                </a:lnTo>
                <a:lnTo>
                  <a:pt x="585" y="880"/>
                </a:lnTo>
                <a:lnTo>
                  <a:pt x="606" y="873"/>
                </a:lnTo>
                <a:lnTo>
                  <a:pt x="626" y="866"/>
                </a:lnTo>
                <a:lnTo>
                  <a:pt x="646" y="856"/>
                </a:lnTo>
                <a:lnTo>
                  <a:pt x="665" y="846"/>
                </a:lnTo>
                <a:lnTo>
                  <a:pt x="684" y="836"/>
                </a:lnTo>
                <a:lnTo>
                  <a:pt x="703" y="824"/>
                </a:lnTo>
                <a:lnTo>
                  <a:pt x="720" y="811"/>
                </a:lnTo>
                <a:lnTo>
                  <a:pt x="737" y="797"/>
                </a:lnTo>
                <a:lnTo>
                  <a:pt x="753" y="783"/>
                </a:lnTo>
                <a:lnTo>
                  <a:pt x="769" y="769"/>
                </a:lnTo>
                <a:lnTo>
                  <a:pt x="784" y="753"/>
                </a:lnTo>
                <a:lnTo>
                  <a:pt x="799" y="737"/>
                </a:lnTo>
                <a:lnTo>
                  <a:pt x="812" y="719"/>
                </a:lnTo>
                <a:lnTo>
                  <a:pt x="824" y="702"/>
                </a:lnTo>
                <a:lnTo>
                  <a:pt x="836" y="684"/>
                </a:lnTo>
                <a:lnTo>
                  <a:pt x="847" y="665"/>
                </a:lnTo>
                <a:lnTo>
                  <a:pt x="857" y="645"/>
                </a:lnTo>
                <a:lnTo>
                  <a:pt x="866" y="626"/>
                </a:lnTo>
                <a:lnTo>
                  <a:pt x="874" y="605"/>
                </a:lnTo>
                <a:lnTo>
                  <a:pt x="881" y="584"/>
                </a:lnTo>
                <a:lnTo>
                  <a:pt x="887" y="563"/>
                </a:lnTo>
                <a:lnTo>
                  <a:pt x="892" y="541"/>
                </a:lnTo>
                <a:lnTo>
                  <a:pt x="897" y="519"/>
                </a:lnTo>
                <a:lnTo>
                  <a:pt x="899" y="497"/>
                </a:lnTo>
                <a:lnTo>
                  <a:pt x="901" y="474"/>
                </a:lnTo>
                <a:lnTo>
                  <a:pt x="901" y="451"/>
                </a:lnTo>
                <a:lnTo>
                  <a:pt x="901" y="427"/>
                </a:lnTo>
                <a:lnTo>
                  <a:pt x="899" y="404"/>
                </a:lnTo>
                <a:lnTo>
                  <a:pt x="897" y="382"/>
                </a:lnTo>
                <a:lnTo>
                  <a:pt x="892" y="359"/>
                </a:lnTo>
                <a:lnTo>
                  <a:pt x="887" y="338"/>
                </a:lnTo>
                <a:lnTo>
                  <a:pt x="881" y="316"/>
                </a:lnTo>
                <a:lnTo>
                  <a:pt x="874" y="295"/>
                </a:lnTo>
                <a:lnTo>
                  <a:pt x="866" y="276"/>
                </a:lnTo>
                <a:lnTo>
                  <a:pt x="857" y="256"/>
                </a:lnTo>
                <a:lnTo>
                  <a:pt x="847" y="236"/>
                </a:lnTo>
                <a:lnTo>
                  <a:pt x="836" y="217"/>
                </a:lnTo>
                <a:lnTo>
                  <a:pt x="824" y="198"/>
                </a:lnTo>
                <a:lnTo>
                  <a:pt x="812" y="181"/>
                </a:lnTo>
                <a:lnTo>
                  <a:pt x="799" y="164"/>
                </a:lnTo>
                <a:lnTo>
                  <a:pt x="784" y="148"/>
                </a:lnTo>
                <a:lnTo>
                  <a:pt x="769" y="132"/>
                </a:lnTo>
                <a:lnTo>
                  <a:pt x="753" y="117"/>
                </a:lnTo>
                <a:lnTo>
                  <a:pt x="737" y="103"/>
                </a:lnTo>
                <a:lnTo>
                  <a:pt x="720" y="89"/>
                </a:lnTo>
                <a:lnTo>
                  <a:pt x="703" y="77"/>
                </a:lnTo>
                <a:lnTo>
                  <a:pt x="684" y="65"/>
                </a:lnTo>
                <a:lnTo>
                  <a:pt x="665" y="54"/>
                </a:lnTo>
                <a:lnTo>
                  <a:pt x="646" y="44"/>
                </a:lnTo>
                <a:lnTo>
                  <a:pt x="626" y="36"/>
                </a:lnTo>
                <a:lnTo>
                  <a:pt x="606" y="27"/>
                </a:lnTo>
                <a:lnTo>
                  <a:pt x="585" y="20"/>
                </a:lnTo>
                <a:lnTo>
                  <a:pt x="563" y="14"/>
                </a:lnTo>
                <a:lnTo>
                  <a:pt x="541" y="9"/>
                </a:lnTo>
                <a:lnTo>
                  <a:pt x="519" y="5"/>
                </a:lnTo>
                <a:lnTo>
                  <a:pt x="497" y="2"/>
                </a:lnTo>
                <a:lnTo>
                  <a:pt x="474" y="0"/>
                </a:lnTo>
                <a:lnTo>
                  <a:pt x="451" y="0"/>
                </a:lnTo>
                <a:lnTo>
                  <a:pt x="451"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nvGrpSpPr>
          <p:cNvPr id="799" name="Google Shape;799;p47"/>
          <p:cNvGrpSpPr/>
          <p:nvPr/>
        </p:nvGrpSpPr>
        <p:grpSpPr>
          <a:xfrm>
            <a:off x="841547" y="5348049"/>
            <a:ext cx="311034" cy="423287"/>
            <a:chOff x="4930775" y="1943100"/>
            <a:chExt cx="211138" cy="287338"/>
          </a:xfrm>
        </p:grpSpPr>
        <p:sp>
          <p:nvSpPr>
            <p:cNvPr id="800" name="Google Shape;800;p47"/>
            <p:cNvSpPr/>
            <p:nvPr/>
          </p:nvSpPr>
          <p:spPr>
            <a:xfrm>
              <a:off x="4930775" y="1981200"/>
              <a:ext cx="211138" cy="249238"/>
            </a:xfrm>
            <a:custGeom>
              <a:rect b="b" l="l" r="r" t="t"/>
              <a:pathLst>
                <a:path extrusionOk="0" h="627" w="529">
                  <a:moveTo>
                    <a:pt x="518" y="0"/>
                  </a:moveTo>
                  <a:lnTo>
                    <a:pt x="457" y="0"/>
                  </a:lnTo>
                  <a:lnTo>
                    <a:pt x="457" y="73"/>
                  </a:lnTo>
                  <a:lnTo>
                    <a:pt x="457" y="121"/>
                  </a:lnTo>
                  <a:lnTo>
                    <a:pt x="457" y="555"/>
                  </a:lnTo>
                  <a:lnTo>
                    <a:pt x="72" y="555"/>
                  </a:lnTo>
                  <a:lnTo>
                    <a:pt x="72" y="121"/>
                  </a:lnTo>
                  <a:lnTo>
                    <a:pt x="72" y="73"/>
                  </a:lnTo>
                  <a:lnTo>
                    <a:pt x="72" y="0"/>
                  </a:lnTo>
                  <a:lnTo>
                    <a:pt x="12" y="0"/>
                  </a:lnTo>
                  <a:lnTo>
                    <a:pt x="7" y="1"/>
                  </a:lnTo>
                  <a:lnTo>
                    <a:pt x="3" y="4"/>
                  </a:lnTo>
                  <a:lnTo>
                    <a:pt x="1" y="8"/>
                  </a:lnTo>
                  <a:lnTo>
                    <a:pt x="0" y="12"/>
                  </a:lnTo>
                  <a:lnTo>
                    <a:pt x="0" y="615"/>
                  </a:lnTo>
                  <a:lnTo>
                    <a:pt x="1" y="620"/>
                  </a:lnTo>
                  <a:lnTo>
                    <a:pt x="3" y="623"/>
                  </a:lnTo>
                  <a:lnTo>
                    <a:pt x="7" y="626"/>
                  </a:lnTo>
                  <a:lnTo>
                    <a:pt x="12" y="627"/>
                  </a:lnTo>
                  <a:lnTo>
                    <a:pt x="518" y="627"/>
                  </a:lnTo>
                  <a:lnTo>
                    <a:pt x="522" y="626"/>
                  </a:lnTo>
                  <a:lnTo>
                    <a:pt x="526" y="623"/>
                  </a:lnTo>
                  <a:lnTo>
                    <a:pt x="528" y="620"/>
                  </a:lnTo>
                  <a:lnTo>
                    <a:pt x="529" y="615"/>
                  </a:lnTo>
                  <a:lnTo>
                    <a:pt x="529" y="12"/>
                  </a:lnTo>
                  <a:lnTo>
                    <a:pt x="528" y="8"/>
                  </a:lnTo>
                  <a:lnTo>
                    <a:pt x="526" y="4"/>
                  </a:lnTo>
                  <a:lnTo>
                    <a:pt x="522" y="1"/>
                  </a:lnTo>
                  <a:lnTo>
                    <a:pt x="51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1" name="Google Shape;801;p47"/>
            <p:cNvSpPr/>
            <p:nvPr/>
          </p:nvSpPr>
          <p:spPr>
            <a:xfrm>
              <a:off x="5008563" y="2038350"/>
              <a:ext cx="82550" cy="9525"/>
            </a:xfrm>
            <a:custGeom>
              <a:rect b="b" l="l" r="r" t="t"/>
              <a:pathLst>
                <a:path extrusionOk="0" h="24" w="206">
                  <a:moveTo>
                    <a:pt x="194" y="0"/>
                  </a:moveTo>
                  <a:lnTo>
                    <a:pt x="12" y="0"/>
                  </a:lnTo>
                  <a:lnTo>
                    <a:pt x="7" y="1"/>
                  </a:lnTo>
                  <a:lnTo>
                    <a:pt x="3" y="4"/>
                  </a:lnTo>
                  <a:lnTo>
                    <a:pt x="1" y="8"/>
                  </a:lnTo>
                  <a:lnTo>
                    <a:pt x="0" y="12"/>
                  </a:lnTo>
                  <a:lnTo>
                    <a:pt x="1" y="17"/>
                  </a:lnTo>
                  <a:lnTo>
                    <a:pt x="3" y="21"/>
                  </a:lnTo>
                  <a:lnTo>
                    <a:pt x="7" y="23"/>
                  </a:lnTo>
                  <a:lnTo>
                    <a:pt x="12" y="24"/>
                  </a:lnTo>
                  <a:lnTo>
                    <a:pt x="194" y="24"/>
                  </a:lnTo>
                  <a:lnTo>
                    <a:pt x="199" y="23"/>
                  </a:lnTo>
                  <a:lnTo>
                    <a:pt x="203" y="21"/>
                  </a:lnTo>
                  <a:lnTo>
                    <a:pt x="205" y="17"/>
                  </a:lnTo>
                  <a:lnTo>
                    <a:pt x="206" y="12"/>
                  </a:lnTo>
                  <a:lnTo>
                    <a:pt x="205" y="8"/>
                  </a:lnTo>
                  <a:lnTo>
                    <a:pt x="203" y="4"/>
                  </a:lnTo>
                  <a:lnTo>
                    <a:pt x="199" y="1"/>
                  </a:lnTo>
                  <a:lnTo>
                    <a:pt x="194"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2" name="Google Shape;802;p47"/>
            <p:cNvSpPr/>
            <p:nvPr/>
          </p:nvSpPr>
          <p:spPr>
            <a:xfrm>
              <a:off x="5008563" y="2076450"/>
              <a:ext cx="82550" cy="9525"/>
            </a:xfrm>
            <a:custGeom>
              <a:rect b="b" l="l" r="r" t="t"/>
              <a:pathLst>
                <a:path extrusionOk="0" h="23" w="206">
                  <a:moveTo>
                    <a:pt x="194" y="0"/>
                  </a:moveTo>
                  <a:lnTo>
                    <a:pt x="12" y="0"/>
                  </a:lnTo>
                  <a:lnTo>
                    <a:pt x="7" y="1"/>
                  </a:lnTo>
                  <a:lnTo>
                    <a:pt x="3" y="3"/>
                  </a:lnTo>
                  <a:lnTo>
                    <a:pt x="1" y="7"/>
                  </a:lnTo>
                  <a:lnTo>
                    <a:pt x="0" y="11"/>
                  </a:lnTo>
                  <a:lnTo>
                    <a:pt x="1" y="16"/>
                  </a:lnTo>
                  <a:lnTo>
                    <a:pt x="3" y="20"/>
                  </a:lnTo>
                  <a:lnTo>
                    <a:pt x="7" y="22"/>
                  </a:lnTo>
                  <a:lnTo>
                    <a:pt x="12" y="23"/>
                  </a:lnTo>
                  <a:lnTo>
                    <a:pt x="194" y="23"/>
                  </a:lnTo>
                  <a:lnTo>
                    <a:pt x="199" y="22"/>
                  </a:lnTo>
                  <a:lnTo>
                    <a:pt x="203" y="20"/>
                  </a:lnTo>
                  <a:lnTo>
                    <a:pt x="205" y="16"/>
                  </a:lnTo>
                  <a:lnTo>
                    <a:pt x="206" y="11"/>
                  </a:lnTo>
                  <a:lnTo>
                    <a:pt x="205" y="7"/>
                  </a:lnTo>
                  <a:lnTo>
                    <a:pt x="203" y="3"/>
                  </a:lnTo>
                  <a:lnTo>
                    <a:pt x="199" y="1"/>
                  </a:lnTo>
                  <a:lnTo>
                    <a:pt x="194"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3" name="Google Shape;803;p47"/>
            <p:cNvSpPr/>
            <p:nvPr/>
          </p:nvSpPr>
          <p:spPr>
            <a:xfrm>
              <a:off x="5008563" y="2114550"/>
              <a:ext cx="82550" cy="9525"/>
            </a:xfrm>
            <a:custGeom>
              <a:rect b="b" l="l" r="r" t="t"/>
              <a:pathLst>
                <a:path extrusionOk="0" h="25" w="206">
                  <a:moveTo>
                    <a:pt x="194" y="0"/>
                  </a:moveTo>
                  <a:lnTo>
                    <a:pt x="12" y="0"/>
                  </a:lnTo>
                  <a:lnTo>
                    <a:pt x="7" y="2"/>
                  </a:lnTo>
                  <a:lnTo>
                    <a:pt x="3" y="5"/>
                  </a:lnTo>
                  <a:lnTo>
                    <a:pt x="1" y="9"/>
                  </a:lnTo>
                  <a:lnTo>
                    <a:pt x="0" y="13"/>
                  </a:lnTo>
                  <a:lnTo>
                    <a:pt x="1" y="18"/>
                  </a:lnTo>
                  <a:lnTo>
                    <a:pt x="3" y="21"/>
                  </a:lnTo>
                  <a:lnTo>
                    <a:pt x="7" y="24"/>
                  </a:lnTo>
                  <a:lnTo>
                    <a:pt x="12" y="25"/>
                  </a:lnTo>
                  <a:lnTo>
                    <a:pt x="194" y="25"/>
                  </a:lnTo>
                  <a:lnTo>
                    <a:pt x="199" y="24"/>
                  </a:lnTo>
                  <a:lnTo>
                    <a:pt x="203" y="21"/>
                  </a:lnTo>
                  <a:lnTo>
                    <a:pt x="205" y="18"/>
                  </a:lnTo>
                  <a:lnTo>
                    <a:pt x="206" y="13"/>
                  </a:lnTo>
                  <a:lnTo>
                    <a:pt x="205" y="9"/>
                  </a:lnTo>
                  <a:lnTo>
                    <a:pt x="203" y="5"/>
                  </a:lnTo>
                  <a:lnTo>
                    <a:pt x="199" y="2"/>
                  </a:lnTo>
                  <a:lnTo>
                    <a:pt x="194"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4" name="Google Shape;804;p47"/>
            <p:cNvSpPr/>
            <p:nvPr/>
          </p:nvSpPr>
          <p:spPr>
            <a:xfrm>
              <a:off x="5008563" y="2154238"/>
              <a:ext cx="82550" cy="7938"/>
            </a:xfrm>
            <a:custGeom>
              <a:rect b="b" l="l" r="r" t="t"/>
              <a:pathLst>
                <a:path extrusionOk="0" h="24" w="206">
                  <a:moveTo>
                    <a:pt x="194" y="0"/>
                  </a:moveTo>
                  <a:lnTo>
                    <a:pt x="12" y="0"/>
                  </a:lnTo>
                  <a:lnTo>
                    <a:pt x="7" y="1"/>
                  </a:lnTo>
                  <a:lnTo>
                    <a:pt x="3" y="3"/>
                  </a:lnTo>
                  <a:lnTo>
                    <a:pt x="1" y="7"/>
                  </a:lnTo>
                  <a:lnTo>
                    <a:pt x="0" y="12"/>
                  </a:lnTo>
                  <a:lnTo>
                    <a:pt x="1" y="17"/>
                  </a:lnTo>
                  <a:lnTo>
                    <a:pt x="3" y="21"/>
                  </a:lnTo>
                  <a:lnTo>
                    <a:pt x="7" y="23"/>
                  </a:lnTo>
                  <a:lnTo>
                    <a:pt x="12" y="24"/>
                  </a:lnTo>
                  <a:lnTo>
                    <a:pt x="194" y="24"/>
                  </a:lnTo>
                  <a:lnTo>
                    <a:pt x="199" y="23"/>
                  </a:lnTo>
                  <a:lnTo>
                    <a:pt x="203" y="21"/>
                  </a:lnTo>
                  <a:lnTo>
                    <a:pt x="205" y="17"/>
                  </a:lnTo>
                  <a:lnTo>
                    <a:pt x="206" y="12"/>
                  </a:lnTo>
                  <a:lnTo>
                    <a:pt x="205" y="7"/>
                  </a:lnTo>
                  <a:lnTo>
                    <a:pt x="203" y="3"/>
                  </a:lnTo>
                  <a:lnTo>
                    <a:pt x="199" y="1"/>
                  </a:lnTo>
                  <a:lnTo>
                    <a:pt x="194"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5" name="Google Shape;805;p47"/>
            <p:cNvSpPr/>
            <p:nvPr/>
          </p:nvSpPr>
          <p:spPr>
            <a:xfrm>
              <a:off x="4978400" y="2038350"/>
              <a:ext cx="15875" cy="9525"/>
            </a:xfrm>
            <a:custGeom>
              <a:rect b="b" l="l" r="r" t="t"/>
              <a:pathLst>
                <a:path extrusionOk="0" h="24" w="40">
                  <a:moveTo>
                    <a:pt x="28" y="0"/>
                  </a:moveTo>
                  <a:lnTo>
                    <a:pt x="13" y="0"/>
                  </a:lnTo>
                  <a:lnTo>
                    <a:pt x="7" y="1"/>
                  </a:lnTo>
                  <a:lnTo>
                    <a:pt x="4" y="4"/>
                  </a:lnTo>
                  <a:lnTo>
                    <a:pt x="1" y="8"/>
                  </a:lnTo>
                  <a:lnTo>
                    <a:pt x="0" y="12"/>
                  </a:lnTo>
                  <a:lnTo>
                    <a:pt x="1" y="17"/>
                  </a:lnTo>
                  <a:lnTo>
                    <a:pt x="4" y="21"/>
                  </a:lnTo>
                  <a:lnTo>
                    <a:pt x="7" y="23"/>
                  </a:lnTo>
                  <a:lnTo>
                    <a:pt x="13" y="24"/>
                  </a:lnTo>
                  <a:lnTo>
                    <a:pt x="28" y="24"/>
                  </a:lnTo>
                  <a:lnTo>
                    <a:pt x="33" y="23"/>
                  </a:lnTo>
                  <a:lnTo>
                    <a:pt x="36" y="21"/>
                  </a:lnTo>
                  <a:lnTo>
                    <a:pt x="39" y="17"/>
                  </a:lnTo>
                  <a:lnTo>
                    <a:pt x="40" y="12"/>
                  </a:lnTo>
                  <a:lnTo>
                    <a:pt x="39" y="8"/>
                  </a:lnTo>
                  <a:lnTo>
                    <a:pt x="36" y="4"/>
                  </a:lnTo>
                  <a:lnTo>
                    <a:pt x="33" y="1"/>
                  </a:lnTo>
                  <a:lnTo>
                    <a:pt x="2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6" name="Google Shape;806;p47"/>
            <p:cNvSpPr/>
            <p:nvPr/>
          </p:nvSpPr>
          <p:spPr>
            <a:xfrm>
              <a:off x="4978400" y="2076450"/>
              <a:ext cx="15875" cy="9525"/>
            </a:xfrm>
            <a:custGeom>
              <a:rect b="b" l="l" r="r" t="t"/>
              <a:pathLst>
                <a:path extrusionOk="0" h="23" w="40">
                  <a:moveTo>
                    <a:pt x="28" y="0"/>
                  </a:moveTo>
                  <a:lnTo>
                    <a:pt x="13" y="0"/>
                  </a:lnTo>
                  <a:lnTo>
                    <a:pt x="7" y="1"/>
                  </a:lnTo>
                  <a:lnTo>
                    <a:pt x="4" y="3"/>
                  </a:lnTo>
                  <a:lnTo>
                    <a:pt x="1" y="7"/>
                  </a:lnTo>
                  <a:lnTo>
                    <a:pt x="0" y="11"/>
                  </a:lnTo>
                  <a:lnTo>
                    <a:pt x="1" y="16"/>
                  </a:lnTo>
                  <a:lnTo>
                    <a:pt x="4" y="20"/>
                  </a:lnTo>
                  <a:lnTo>
                    <a:pt x="7" y="22"/>
                  </a:lnTo>
                  <a:lnTo>
                    <a:pt x="13" y="23"/>
                  </a:lnTo>
                  <a:lnTo>
                    <a:pt x="28" y="23"/>
                  </a:lnTo>
                  <a:lnTo>
                    <a:pt x="33" y="22"/>
                  </a:lnTo>
                  <a:lnTo>
                    <a:pt x="36" y="20"/>
                  </a:lnTo>
                  <a:lnTo>
                    <a:pt x="39" y="16"/>
                  </a:lnTo>
                  <a:lnTo>
                    <a:pt x="40" y="11"/>
                  </a:lnTo>
                  <a:lnTo>
                    <a:pt x="39" y="7"/>
                  </a:lnTo>
                  <a:lnTo>
                    <a:pt x="36" y="3"/>
                  </a:lnTo>
                  <a:lnTo>
                    <a:pt x="33" y="1"/>
                  </a:lnTo>
                  <a:lnTo>
                    <a:pt x="2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7" name="Google Shape;807;p47"/>
            <p:cNvSpPr/>
            <p:nvPr/>
          </p:nvSpPr>
          <p:spPr>
            <a:xfrm>
              <a:off x="4978400" y="2114550"/>
              <a:ext cx="15875" cy="9525"/>
            </a:xfrm>
            <a:custGeom>
              <a:rect b="b" l="l" r="r" t="t"/>
              <a:pathLst>
                <a:path extrusionOk="0" h="25" w="40">
                  <a:moveTo>
                    <a:pt x="28" y="0"/>
                  </a:moveTo>
                  <a:lnTo>
                    <a:pt x="13" y="0"/>
                  </a:lnTo>
                  <a:lnTo>
                    <a:pt x="7" y="2"/>
                  </a:lnTo>
                  <a:lnTo>
                    <a:pt x="4" y="5"/>
                  </a:lnTo>
                  <a:lnTo>
                    <a:pt x="1" y="9"/>
                  </a:lnTo>
                  <a:lnTo>
                    <a:pt x="0" y="13"/>
                  </a:lnTo>
                  <a:lnTo>
                    <a:pt x="1" y="18"/>
                  </a:lnTo>
                  <a:lnTo>
                    <a:pt x="4" y="21"/>
                  </a:lnTo>
                  <a:lnTo>
                    <a:pt x="7" y="24"/>
                  </a:lnTo>
                  <a:lnTo>
                    <a:pt x="13" y="25"/>
                  </a:lnTo>
                  <a:lnTo>
                    <a:pt x="28" y="25"/>
                  </a:lnTo>
                  <a:lnTo>
                    <a:pt x="33" y="24"/>
                  </a:lnTo>
                  <a:lnTo>
                    <a:pt x="36" y="21"/>
                  </a:lnTo>
                  <a:lnTo>
                    <a:pt x="39" y="18"/>
                  </a:lnTo>
                  <a:lnTo>
                    <a:pt x="40" y="13"/>
                  </a:lnTo>
                  <a:lnTo>
                    <a:pt x="39" y="9"/>
                  </a:lnTo>
                  <a:lnTo>
                    <a:pt x="36" y="5"/>
                  </a:lnTo>
                  <a:lnTo>
                    <a:pt x="33" y="2"/>
                  </a:lnTo>
                  <a:lnTo>
                    <a:pt x="2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8" name="Google Shape;808;p47"/>
            <p:cNvSpPr/>
            <p:nvPr/>
          </p:nvSpPr>
          <p:spPr>
            <a:xfrm>
              <a:off x="4978400" y="2154238"/>
              <a:ext cx="15875" cy="7938"/>
            </a:xfrm>
            <a:custGeom>
              <a:rect b="b" l="l" r="r" t="t"/>
              <a:pathLst>
                <a:path extrusionOk="0" h="24" w="40">
                  <a:moveTo>
                    <a:pt x="28" y="0"/>
                  </a:moveTo>
                  <a:lnTo>
                    <a:pt x="13" y="0"/>
                  </a:lnTo>
                  <a:lnTo>
                    <a:pt x="7" y="1"/>
                  </a:lnTo>
                  <a:lnTo>
                    <a:pt x="4" y="3"/>
                  </a:lnTo>
                  <a:lnTo>
                    <a:pt x="1" y="7"/>
                  </a:lnTo>
                  <a:lnTo>
                    <a:pt x="0" y="12"/>
                  </a:lnTo>
                  <a:lnTo>
                    <a:pt x="1" y="17"/>
                  </a:lnTo>
                  <a:lnTo>
                    <a:pt x="4" y="21"/>
                  </a:lnTo>
                  <a:lnTo>
                    <a:pt x="7" y="23"/>
                  </a:lnTo>
                  <a:lnTo>
                    <a:pt x="13" y="24"/>
                  </a:lnTo>
                  <a:lnTo>
                    <a:pt x="28" y="24"/>
                  </a:lnTo>
                  <a:lnTo>
                    <a:pt x="33" y="23"/>
                  </a:lnTo>
                  <a:lnTo>
                    <a:pt x="36" y="21"/>
                  </a:lnTo>
                  <a:lnTo>
                    <a:pt x="39" y="17"/>
                  </a:lnTo>
                  <a:lnTo>
                    <a:pt x="40" y="12"/>
                  </a:lnTo>
                  <a:lnTo>
                    <a:pt x="39" y="7"/>
                  </a:lnTo>
                  <a:lnTo>
                    <a:pt x="36" y="3"/>
                  </a:lnTo>
                  <a:lnTo>
                    <a:pt x="33" y="1"/>
                  </a:lnTo>
                  <a:lnTo>
                    <a:pt x="2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9" name="Google Shape;809;p47"/>
            <p:cNvSpPr/>
            <p:nvPr/>
          </p:nvSpPr>
          <p:spPr>
            <a:xfrm>
              <a:off x="4968875" y="1943100"/>
              <a:ext cx="134938" cy="80963"/>
            </a:xfrm>
            <a:custGeom>
              <a:rect b="b" l="l" r="r" t="t"/>
              <a:pathLst>
                <a:path extrusionOk="0" h="205" w="337">
                  <a:moveTo>
                    <a:pt x="12" y="205"/>
                  </a:moveTo>
                  <a:lnTo>
                    <a:pt x="325" y="205"/>
                  </a:lnTo>
                  <a:lnTo>
                    <a:pt x="330" y="204"/>
                  </a:lnTo>
                  <a:lnTo>
                    <a:pt x="333" y="201"/>
                  </a:lnTo>
                  <a:lnTo>
                    <a:pt x="336" y="198"/>
                  </a:lnTo>
                  <a:lnTo>
                    <a:pt x="337" y="193"/>
                  </a:lnTo>
                  <a:lnTo>
                    <a:pt x="337" y="72"/>
                  </a:lnTo>
                  <a:lnTo>
                    <a:pt x="336" y="67"/>
                  </a:lnTo>
                  <a:lnTo>
                    <a:pt x="333" y="64"/>
                  </a:lnTo>
                  <a:lnTo>
                    <a:pt x="330" y="61"/>
                  </a:lnTo>
                  <a:lnTo>
                    <a:pt x="325" y="60"/>
                  </a:lnTo>
                  <a:lnTo>
                    <a:pt x="254" y="60"/>
                  </a:lnTo>
                  <a:lnTo>
                    <a:pt x="244" y="60"/>
                  </a:lnTo>
                  <a:lnTo>
                    <a:pt x="243" y="55"/>
                  </a:lnTo>
                  <a:lnTo>
                    <a:pt x="242" y="51"/>
                  </a:lnTo>
                  <a:lnTo>
                    <a:pt x="241" y="48"/>
                  </a:lnTo>
                  <a:lnTo>
                    <a:pt x="239" y="45"/>
                  </a:lnTo>
                  <a:lnTo>
                    <a:pt x="237" y="42"/>
                  </a:lnTo>
                  <a:lnTo>
                    <a:pt x="236" y="39"/>
                  </a:lnTo>
                  <a:lnTo>
                    <a:pt x="235" y="37"/>
                  </a:lnTo>
                  <a:lnTo>
                    <a:pt x="233" y="34"/>
                  </a:lnTo>
                  <a:lnTo>
                    <a:pt x="232" y="32"/>
                  </a:lnTo>
                  <a:lnTo>
                    <a:pt x="230" y="29"/>
                  </a:lnTo>
                  <a:lnTo>
                    <a:pt x="228" y="27"/>
                  </a:lnTo>
                  <a:lnTo>
                    <a:pt x="226" y="25"/>
                  </a:lnTo>
                  <a:lnTo>
                    <a:pt x="224" y="23"/>
                  </a:lnTo>
                  <a:lnTo>
                    <a:pt x="222" y="20"/>
                  </a:lnTo>
                  <a:lnTo>
                    <a:pt x="220" y="18"/>
                  </a:lnTo>
                  <a:lnTo>
                    <a:pt x="217" y="15"/>
                  </a:lnTo>
                  <a:lnTo>
                    <a:pt x="215" y="15"/>
                  </a:lnTo>
                  <a:lnTo>
                    <a:pt x="213" y="13"/>
                  </a:lnTo>
                  <a:lnTo>
                    <a:pt x="210" y="11"/>
                  </a:lnTo>
                  <a:lnTo>
                    <a:pt x="207" y="9"/>
                  </a:lnTo>
                  <a:lnTo>
                    <a:pt x="205" y="8"/>
                  </a:lnTo>
                  <a:lnTo>
                    <a:pt x="203" y="7"/>
                  </a:lnTo>
                  <a:lnTo>
                    <a:pt x="200" y="5"/>
                  </a:lnTo>
                  <a:lnTo>
                    <a:pt x="197" y="5"/>
                  </a:lnTo>
                  <a:lnTo>
                    <a:pt x="194" y="3"/>
                  </a:lnTo>
                  <a:lnTo>
                    <a:pt x="191" y="2"/>
                  </a:lnTo>
                  <a:lnTo>
                    <a:pt x="187" y="2"/>
                  </a:lnTo>
                  <a:lnTo>
                    <a:pt x="184" y="1"/>
                  </a:lnTo>
                  <a:lnTo>
                    <a:pt x="178" y="1"/>
                  </a:lnTo>
                  <a:lnTo>
                    <a:pt x="172" y="0"/>
                  </a:lnTo>
                  <a:lnTo>
                    <a:pt x="166" y="1"/>
                  </a:lnTo>
                  <a:lnTo>
                    <a:pt x="160" y="1"/>
                  </a:lnTo>
                  <a:lnTo>
                    <a:pt x="157" y="2"/>
                  </a:lnTo>
                  <a:lnTo>
                    <a:pt x="154" y="3"/>
                  </a:lnTo>
                  <a:lnTo>
                    <a:pt x="151" y="4"/>
                  </a:lnTo>
                  <a:lnTo>
                    <a:pt x="149" y="5"/>
                  </a:lnTo>
                  <a:lnTo>
                    <a:pt x="145" y="5"/>
                  </a:lnTo>
                  <a:lnTo>
                    <a:pt x="142" y="7"/>
                  </a:lnTo>
                  <a:lnTo>
                    <a:pt x="140" y="8"/>
                  </a:lnTo>
                  <a:lnTo>
                    <a:pt x="138" y="9"/>
                  </a:lnTo>
                  <a:lnTo>
                    <a:pt x="134" y="11"/>
                  </a:lnTo>
                  <a:lnTo>
                    <a:pt x="131" y="13"/>
                  </a:lnTo>
                  <a:lnTo>
                    <a:pt x="129" y="15"/>
                  </a:lnTo>
                  <a:lnTo>
                    <a:pt x="127" y="15"/>
                  </a:lnTo>
                  <a:lnTo>
                    <a:pt x="125" y="18"/>
                  </a:lnTo>
                  <a:lnTo>
                    <a:pt x="122" y="20"/>
                  </a:lnTo>
                  <a:lnTo>
                    <a:pt x="120" y="23"/>
                  </a:lnTo>
                  <a:lnTo>
                    <a:pt x="118" y="25"/>
                  </a:lnTo>
                  <a:lnTo>
                    <a:pt x="116" y="27"/>
                  </a:lnTo>
                  <a:lnTo>
                    <a:pt x="114" y="29"/>
                  </a:lnTo>
                  <a:lnTo>
                    <a:pt x="113" y="32"/>
                  </a:lnTo>
                  <a:lnTo>
                    <a:pt x="111" y="34"/>
                  </a:lnTo>
                  <a:lnTo>
                    <a:pt x="110" y="37"/>
                  </a:lnTo>
                  <a:lnTo>
                    <a:pt x="108" y="39"/>
                  </a:lnTo>
                  <a:lnTo>
                    <a:pt x="107" y="42"/>
                  </a:lnTo>
                  <a:lnTo>
                    <a:pt x="105" y="45"/>
                  </a:lnTo>
                  <a:lnTo>
                    <a:pt x="104" y="48"/>
                  </a:lnTo>
                  <a:lnTo>
                    <a:pt x="103" y="51"/>
                  </a:lnTo>
                  <a:lnTo>
                    <a:pt x="102" y="55"/>
                  </a:lnTo>
                  <a:lnTo>
                    <a:pt x="101" y="60"/>
                  </a:lnTo>
                  <a:lnTo>
                    <a:pt x="91" y="60"/>
                  </a:lnTo>
                  <a:lnTo>
                    <a:pt x="12" y="60"/>
                  </a:lnTo>
                  <a:lnTo>
                    <a:pt x="7" y="61"/>
                  </a:lnTo>
                  <a:lnTo>
                    <a:pt x="4" y="64"/>
                  </a:lnTo>
                  <a:lnTo>
                    <a:pt x="1" y="67"/>
                  </a:lnTo>
                  <a:lnTo>
                    <a:pt x="0" y="72"/>
                  </a:lnTo>
                  <a:lnTo>
                    <a:pt x="0" y="193"/>
                  </a:lnTo>
                  <a:lnTo>
                    <a:pt x="1" y="198"/>
                  </a:lnTo>
                  <a:lnTo>
                    <a:pt x="4" y="201"/>
                  </a:lnTo>
                  <a:lnTo>
                    <a:pt x="7" y="204"/>
                  </a:lnTo>
                  <a:lnTo>
                    <a:pt x="12" y="20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cxnSp>
        <p:nvCxnSpPr>
          <p:cNvPr id="810" name="Google Shape;810;p47"/>
          <p:cNvCxnSpPr/>
          <p:nvPr/>
        </p:nvCxnSpPr>
        <p:spPr>
          <a:xfrm>
            <a:off x="1900613" y="2173520"/>
            <a:ext cx="9217228" cy="0"/>
          </a:xfrm>
          <a:prstGeom prst="straightConnector1">
            <a:avLst/>
          </a:prstGeom>
          <a:noFill/>
          <a:ln cap="flat" cmpd="sng" w="38100">
            <a:solidFill>
              <a:srgbClr val="D8D8D8"/>
            </a:solidFill>
            <a:prstDash val="solid"/>
            <a:miter lim="800000"/>
            <a:headEnd len="sm" w="sm" type="none"/>
            <a:tailEnd len="sm" w="sm" type="none"/>
          </a:ln>
        </p:spPr>
      </p:cxnSp>
      <p:cxnSp>
        <p:nvCxnSpPr>
          <p:cNvPr id="811" name="Google Shape;811;p47"/>
          <p:cNvCxnSpPr/>
          <p:nvPr/>
        </p:nvCxnSpPr>
        <p:spPr>
          <a:xfrm>
            <a:off x="1900614" y="3302244"/>
            <a:ext cx="9217228" cy="0"/>
          </a:xfrm>
          <a:prstGeom prst="straightConnector1">
            <a:avLst/>
          </a:prstGeom>
          <a:noFill/>
          <a:ln cap="flat" cmpd="sng" w="38100">
            <a:solidFill>
              <a:srgbClr val="D8D8D8"/>
            </a:solidFill>
            <a:prstDash val="solid"/>
            <a:miter lim="800000"/>
            <a:headEnd len="sm" w="sm" type="none"/>
            <a:tailEnd len="sm" w="sm" type="none"/>
          </a:ln>
        </p:spPr>
      </p:cxnSp>
      <p:cxnSp>
        <p:nvCxnSpPr>
          <p:cNvPr id="812" name="Google Shape;812;p47"/>
          <p:cNvCxnSpPr/>
          <p:nvPr/>
        </p:nvCxnSpPr>
        <p:spPr>
          <a:xfrm>
            <a:off x="1900614" y="4430968"/>
            <a:ext cx="9217228" cy="0"/>
          </a:xfrm>
          <a:prstGeom prst="straightConnector1">
            <a:avLst/>
          </a:prstGeom>
          <a:noFill/>
          <a:ln cap="flat" cmpd="sng" w="38100">
            <a:solidFill>
              <a:srgbClr val="D8D8D8"/>
            </a:solidFill>
            <a:prstDash val="solid"/>
            <a:miter lim="800000"/>
            <a:headEnd len="sm" w="sm" type="none"/>
            <a:tailEnd len="sm" w="sm" type="none"/>
          </a:ln>
        </p:spPr>
      </p:cxnSp>
      <p:cxnSp>
        <p:nvCxnSpPr>
          <p:cNvPr id="813" name="Google Shape;813;p47"/>
          <p:cNvCxnSpPr/>
          <p:nvPr/>
        </p:nvCxnSpPr>
        <p:spPr>
          <a:xfrm>
            <a:off x="1900614" y="5559692"/>
            <a:ext cx="9217228" cy="0"/>
          </a:xfrm>
          <a:prstGeom prst="straightConnector1">
            <a:avLst/>
          </a:prstGeom>
          <a:noFill/>
          <a:ln cap="flat" cmpd="sng" w="38100">
            <a:solidFill>
              <a:srgbClr val="D8D8D8"/>
            </a:solidFill>
            <a:prstDash val="solid"/>
            <a:miter lim="800000"/>
            <a:headEnd len="sm" w="sm" type="none"/>
            <a:tailEnd len="sm" w="sm" type="none"/>
          </a:ln>
        </p:spPr>
      </p:cxnSp>
      <p:cxnSp>
        <p:nvCxnSpPr>
          <p:cNvPr id="814" name="Google Shape;814;p47"/>
          <p:cNvCxnSpPr/>
          <p:nvPr/>
        </p:nvCxnSpPr>
        <p:spPr>
          <a:xfrm>
            <a:off x="1887195" y="2173520"/>
            <a:ext cx="3700310" cy="0"/>
          </a:xfrm>
          <a:prstGeom prst="straightConnector1">
            <a:avLst/>
          </a:prstGeom>
          <a:noFill/>
          <a:ln cap="flat" cmpd="sng" w="38100">
            <a:solidFill>
              <a:srgbClr val="1C819E"/>
            </a:solidFill>
            <a:prstDash val="solid"/>
            <a:miter lim="800000"/>
            <a:headEnd len="med" w="med" type="oval"/>
            <a:tailEnd len="sm" w="sm" type="none"/>
          </a:ln>
        </p:spPr>
      </p:cxnSp>
      <p:sp>
        <p:nvSpPr>
          <p:cNvPr id="815" name="Google Shape;815;p47"/>
          <p:cNvSpPr/>
          <p:nvPr/>
        </p:nvSpPr>
        <p:spPr>
          <a:xfrm>
            <a:off x="5353085" y="1979033"/>
            <a:ext cx="495600" cy="495600"/>
          </a:xfrm>
          <a:prstGeom prst="ellipse">
            <a:avLst/>
          </a:prstGeom>
          <a:solidFill>
            <a:srgbClr val="1C819E"/>
          </a:solidFill>
          <a:ln cap="flat" cmpd="sng" w="12700">
            <a:solidFill>
              <a:srgbClr val="176C83"/>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chemeClr val="lt1"/>
                </a:solidFill>
                <a:latin typeface="Calibri"/>
                <a:ea typeface="Calibri"/>
                <a:cs typeface="Calibri"/>
                <a:sym typeface="Calibri"/>
              </a:rPr>
              <a:t>30%</a:t>
            </a:r>
            <a:endParaRPr>
              <a:latin typeface="Calibri"/>
              <a:ea typeface="Calibri"/>
              <a:cs typeface="Calibri"/>
              <a:sym typeface="Calibri"/>
            </a:endParaRPr>
          </a:p>
        </p:txBody>
      </p:sp>
      <p:cxnSp>
        <p:nvCxnSpPr>
          <p:cNvPr id="816" name="Google Shape;816;p47"/>
          <p:cNvCxnSpPr/>
          <p:nvPr/>
        </p:nvCxnSpPr>
        <p:spPr>
          <a:xfrm>
            <a:off x="2818087" y="3302244"/>
            <a:ext cx="1847695" cy="0"/>
          </a:xfrm>
          <a:prstGeom prst="straightConnector1">
            <a:avLst/>
          </a:prstGeom>
          <a:noFill/>
          <a:ln cap="flat" cmpd="sng" w="38100">
            <a:solidFill>
              <a:srgbClr val="1C819E"/>
            </a:solidFill>
            <a:prstDash val="solid"/>
            <a:miter lim="800000"/>
            <a:headEnd len="med" w="med" type="oval"/>
            <a:tailEnd len="sm" w="sm" type="none"/>
          </a:ln>
        </p:spPr>
      </p:cxnSp>
      <p:sp>
        <p:nvSpPr>
          <p:cNvPr id="817" name="Google Shape;817;p47"/>
          <p:cNvSpPr/>
          <p:nvPr/>
        </p:nvSpPr>
        <p:spPr>
          <a:xfrm>
            <a:off x="4404523" y="3107757"/>
            <a:ext cx="495600" cy="495600"/>
          </a:xfrm>
          <a:prstGeom prst="ellipse">
            <a:avLst/>
          </a:prstGeom>
          <a:solidFill>
            <a:srgbClr val="1C819E"/>
          </a:solidFill>
          <a:ln cap="flat" cmpd="sng" w="12700">
            <a:solidFill>
              <a:srgbClr val="176C83"/>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chemeClr val="lt1"/>
                </a:solidFill>
                <a:latin typeface="Calibri"/>
                <a:ea typeface="Calibri"/>
                <a:cs typeface="Calibri"/>
                <a:sym typeface="Calibri"/>
              </a:rPr>
              <a:t>25%</a:t>
            </a:r>
            <a:endParaRPr>
              <a:latin typeface="Calibri"/>
              <a:ea typeface="Calibri"/>
              <a:cs typeface="Calibri"/>
              <a:sym typeface="Calibri"/>
            </a:endParaRPr>
          </a:p>
        </p:txBody>
      </p:sp>
      <p:cxnSp>
        <p:nvCxnSpPr>
          <p:cNvPr id="818" name="Google Shape;818;p47"/>
          <p:cNvCxnSpPr>
            <a:endCxn id="819" idx="2"/>
          </p:cNvCxnSpPr>
          <p:nvPr/>
        </p:nvCxnSpPr>
        <p:spPr>
          <a:xfrm>
            <a:off x="6509259" y="3355557"/>
            <a:ext cx="2517300" cy="0"/>
          </a:xfrm>
          <a:prstGeom prst="straightConnector1">
            <a:avLst/>
          </a:prstGeom>
          <a:noFill/>
          <a:ln cap="flat" cmpd="sng" w="38100">
            <a:solidFill>
              <a:srgbClr val="FFBE00"/>
            </a:solidFill>
            <a:prstDash val="solid"/>
            <a:miter lim="800000"/>
            <a:headEnd len="med" w="med" type="oval"/>
            <a:tailEnd len="sm" w="sm" type="none"/>
          </a:ln>
        </p:spPr>
      </p:cxnSp>
      <p:sp>
        <p:nvSpPr>
          <p:cNvPr id="819" name="Google Shape;819;p47"/>
          <p:cNvSpPr/>
          <p:nvPr/>
        </p:nvSpPr>
        <p:spPr>
          <a:xfrm>
            <a:off x="9026559" y="3107757"/>
            <a:ext cx="495600" cy="495600"/>
          </a:xfrm>
          <a:prstGeom prst="ellipse">
            <a:avLst/>
          </a:prstGeom>
          <a:solidFill>
            <a:srgbClr val="FFBE00"/>
          </a:solidFill>
          <a:ln cap="flat" cmpd="sng" w="12700">
            <a:solidFill>
              <a:srgbClr val="C89400"/>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25%</a:t>
            </a:r>
            <a:endParaRPr>
              <a:latin typeface="Calibri"/>
              <a:ea typeface="Calibri"/>
              <a:cs typeface="Calibri"/>
              <a:sym typeface="Calibri"/>
            </a:endParaRPr>
          </a:p>
        </p:txBody>
      </p:sp>
      <p:cxnSp>
        <p:nvCxnSpPr>
          <p:cNvPr id="820" name="Google Shape;820;p47"/>
          <p:cNvCxnSpPr/>
          <p:nvPr/>
        </p:nvCxnSpPr>
        <p:spPr>
          <a:xfrm>
            <a:off x="9306969" y="4430968"/>
            <a:ext cx="1779300" cy="0"/>
          </a:xfrm>
          <a:prstGeom prst="straightConnector1">
            <a:avLst/>
          </a:prstGeom>
          <a:noFill/>
          <a:ln cap="flat" cmpd="sng" w="38100">
            <a:solidFill>
              <a:srgbClr val="1C819E"/>
            </a:solidFill>
            <a:prstDash val="solid"/>
            <a:miter lim="800000"/>
            <a:headEnd len="med" w="med" type="oval"/>
            <a:tailEnd len="sm" w="sm" type="none"/>
          </a:ln>
        </p:spPr>
      </p:cxnSp>
      <p:cxnSp>
        <p:nvCxnSpPr>
          <p:cNvPr id="821" name="Google Shape;821;p47"/>
          <p:cNvCxnSpPr>
            <a:endCxn id="822" idx="2"/>
          </p:cNvCxnSpPr>
          <p:nvPr/>
        </p:nvCxnSpPr>
        <p:spPr>
          <a:xfrm>
            <a:off x="7431021" y="2226833"/>
            <a:ext cx="3452400" cy="0"/>
          </a:xfrm>
          <a:prstGeom prst="straightConnector1">
            <a:avLst/>
          </a:prstGeom>
          <a:noFill/>
          <a:ln cap="flat" cmpd="sng" w="38100">
            <a:solidFill>
              <a:srgbClr val="FFBE00"/>
            </a:solidFill>
            <a:prstDash val="solid"/>
            <a:miter lim="800000"/>
            <a:headEnd len="med" w="med" type="oval"/>
            <a:tailEnd len="sm" w="sm" type="none"/>
          </a:ln>
        </p:spPr>
      </p:cxnSp>
      <p:sp>
        <p:nvSpPr>
          <p:cNvPr id="822" name="Google Shape;822;p47"/>
          <p:cNvSpPr/>
          <p:nvPr/>
        </p:nvSpPr>
        <p:spPr>
          <a:xfrm>
            <a:off x="10883421" y="1979033"/>
            <a:ext cx="495600" cy="495600"/>
          </a:xfrm>
          <a:prstGeom prst="ellipse">
            <a:avLst/>
          </a:prstGeom>
          <a:solidFill>
            <a:srgbClr val="FFBE00"/>
          </a:solidFill>
          <a:ln cap="flat" cmpd="sng" w="12700">
            <a:solidFill>
              <a:srgbClr val="C89400"/>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65%</a:t>
            </a:r>
            <a:endParaRPr>
              <a:latin typeface="Calibri"/>
              <a:ea typeface="Calibri"/>
              <a:cs typeface="Calibri"/>
              <a:sym typeface="Calibri"/>
            </a:endParaRPr>
          </a:p>
        </p:txBody>
      </p:sp>
      <p:cxnSp>
        <p:nvCxnSpPr>
          <p:cNvPr id="823" name="Google Shape;823;p47"/>
          <p:cNvCxnSpPr/>
          <p:nvPr/>
        </p:nvCxnSpPr>
        <p:spPr>
          <a:xfrm>
            <a:off x="5560669" y="4430968"/>
            <a:ext cx="3700310" cy="0"/>
          </a:xfrm>
          <a:prstGeom prst="straightConnector1">
            <a:avLst/>
          </a:prstGeom>
          <a:noFill/>
          <a:ln cap="flat" cmpd="sng" w="38100">
            <a:solidFill>
              <a:srgbClr val="FFBE00"/>
            </a:solidFill>
            <a:prstDash val="solid"/>
            <a:miter lim="800000"/>
            <a:headEnd len="med" w="med" type="oval"/>
            <a:tailEnd len="sm" w="sm" type="none"/>
          </a:ln>
        </p:spPr>
      </p:cxnSp>
      <p:sp>
        <p:nvSpPr>
          <p:cNvPr id="824" name="Google Shape;824;p47"/>
          <p:cNvSpPr/>
          <p:nvPr/>
        </p:nvSpPr>
        <p:spPr>
          <a:xfrm>
            <a:off x="9026559" y="4236481"/>
            <a:ext cx="495600" cy="495600"/>
          </a:xfrm>
          <a:prstGeom prst="ellipse">
            <a:avLst/>
          </a:prstGeom>
          <a:solidFill>
            <a:srgbClr val="FFBE00"/>
          </a:solidFill>
          <a:ln cap="flat" cmpd="sng" w="12700">
            <a:solidFill>
              <a:srgbClr val="C89400"/>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20%</a:t>
            </a:r>
            <a:endParaRPr>
              <a:latin typeface="Calibri"/>
              <a:ea typeface="Calibri"/>
              <a:cs typeface="Calibri"/>
              <a:sym typeface="Calibri"/>
            </a:endParaRPr>
          </a:p>
        </p:txBody>
      </p:sp>
      <p:cxnSp>
        <p:nvCxnSpPr>
          <p:cNvPr id="825" name="Google Shape;825;p47"/>
          <p:cNvCxnSpPr/>
          <p:nvPr/>
        </p:nvCxnSpPr>
        <p:spPr>
          <a:xfrm>
            <a:off x="1887195" y="4430968"/>
            <a:ext cx="3700310" cy="0"/>
          </a:xfrm>
          <a:prstGeom prst="straightConnector1">
            <a:avLst/>
          </a:prstGeom>
          <a:noFill/>
          <a:ln cap="flat" cmpd="sng" w="38100">
            <a:solidFill>
              <a:srgbClr val="1C819E"/>
            </a:solidFill>
            <a:prstDash val="solid"/>
            <a:miter lim="800000"/>
            <a:headEnd len="med" w="med" type="oval"/>
            <a:tailEnd len="sm" w="sm" type="none"/>
          </a:ln>
        </p:spPr>
      </p:cxnSp>
      <p:sp>
        <p:nvSpPr>
          <p:cNvPr id="826" name="Google Shape;826;p47"/>
          <p:cNvSpPr/>
          <p:nvPr/>
        </p:nvSpPr>
        <p:spPr>
          <a:xfrm>
            <a:off x="5353085" y="4236481"/>
            <a:ext cx="495600" cy="495600"/>
          </a:xfrm>
          <a:prstGeom prst="ellipse">
            <a:avLst/>
          </a:prstGeom>
          <a:solidFill>
            <a:srgbClr val="1C819E"/>
          </a:solidFill>
          <a:ln cap="flat" cmpd="sng" w="12700">
            <a:solidFill>
              <a:srgbClr val="176C83"/>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chemeClr val="lt1"/>
                </a:solidFill>
                <a:latin typeface="Calibri"/>
                <a:ea typeface="Calibri"/>
                <a:cs typeface="Calibri"/>
                <a:sym typeface="Calibri"/>
              </a:rPr>
              <a:t>10%</a:t>
            </a:r>
            <a:endParaRPr>
              <a:latin typeface="Calibri"/>
              <a:ea typeface="Calibri"/>
              <a:cs typeface="Calibri"/>
              <a:sym typeface="Calibri"/>
            </a:endParaRPr>
          </a:p>
        </p:txBody>
      </p:sp>
      <p:cxnSp>
        <p:nvCxnSpPr>
          <p:cNvPr id="827" name="Google Shape;827;p47"/>
          <p:cNvCxnSpPr>
            <a:endCxn id="828" idx="2"/>
          </p:cNvCxnSpPr>
          <p:nvPr/>
        </p:nvCxnSpPr>
        <p:spPr>
          <a:xfrm>
            <a:off x="1887227" y="5613005"/>
            <a:ext cx="2517300" cy="0"/>
          </a:xfrm>
          <a:prstGeom prst="straightConnector1">
            <a:avLst/>
          </a:prstGeom>
          <a:noFill/>
          <a:ln cap="flat" cmpd="sng" w="38100">
            <a:solidFill>
              <a:srgbClr val="FFBE00"/>
            </a:solidFill>
            <a:prstDash val="solid"/>
            <a:miter lim="800000"/>
            <a:headEnd len="med" w="med" type="oval"/>
            <a:tailEnd len="sm" w="sm" type="none"/>
          </a:ln>
        </p:spPr>
      </p:cxnSp>
      <p:sp>
        <p:nvSpPr>
          <p:cNvPr id="828" name="Google Shape;828;p47"/>
          <p:cNvSpPr/>
          <p:nvPr/>
        </p:nvSpPr>
        <p:spPr>
          <a:xfrm>
            <a:off x="4404527" y="5365205"/>
            <a:ext cx="495600" cy="495600"/>
          </a:xfrm>
          <a:prstGeom prst="ellipse">
            <a:avLst/>
          </a:prstGeom>
          <a:solidFill>
            <a:srgbClr val="FFBE00"/>
          </a:solidFill>
          <a:ln cap="flat" cmpd="sng" w="12700">
            <a:solidFill>
              <a:srgbClr val="C89400"/>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35%</a:t>
            </a:r>
            <a:endParaRPr>
              <a:latin typeface="Calibri"/>
              <a:ea typeface="Calibri"/>
              <a:cs typeface="Calibri"/>
              <a:sym typeface="Calibri"/>
            </a:endParaRPr>
          </a:p>
        </p:txBody>
      </p:sp>
      <p:cxnSp>
        <p:nvCxnSpPr>
          <p:cNvPr id="829" name="Google Shape;829;p47"/>
          <p:cNvCxnSpPr/>
          <p:nvPr/>
        </p:nvCxnSpPr>
        <p:spPr>
          <a:xfrm>
            <a:off x="5580795" y="5559692"/>
            <a:ext cx="1847695" cy="0"/>
          </a:xfrm>
          <a:prstGeom prst="straightConnector1">
            <a:avLst/>
          </a:prstGeom>
          <a:noFill/>
          <a:ln cap="flat" cmpd="sng" w="38100">
            <a:solidFill>
              <a:srgbClr val="1C819E"/>
            </a:solidFill>
            <a:prstDash val="solid"/>
            <a:miter lim="800000"/>
            <a:headEnd len="med" w="med" type="oval"/>
            <a:tailEnd len="sm" w="sm" type="none"/>
          </a:ln>
        </p:spPr>
      </p:cxnSp>
      <p:sp>
        <p:nvSpPr>
          <p:cNvPr id="830" name="Google Shape;830;p47"/>
          <p:cNvSpPr/>
          <p:nvPr/>
        </p:nvSpPr>
        <p:spPr>
          <a:xfrm>
            <a:off x="7167231" y="5365205"/>
            <a:ext cx="495600" cy="495600"/>
          </a:xfrm>
          <a:prstGeom prst="ellipse">
            <a:avLst/>
          </a:prstGeom>
          <a:solidFill>
            <a:srgbClr val="1C819E"/>
          </a:solidFill>
          <a:ln cap="flat" cmpd="sng" w="12700">
            <a:solidFill>
              <a:srgbClr val="176C83"/>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chemeClr val="lt1"/>
                </a:solidFill>
                <a:latin typeface="Calibri"/>
                <a:ea typeface="Calibri"/>
                <a:cs typeface="Calibri"/>
                <a:sym typeface="Calibri"/>
              </a:rPr>
              <a:t>65%</a:t>
            </a:r>
            <a:endParaRPr>
              <a:latin typeface="Calibri"/>
              <a:ea typeface="Calibri"/>
              <a:cs typeface="Calibri"/>
              <a:sym typeface="Calibri"/>
            </a:endParaRPr>
          </a:p>
        </p:txBody>
      </p:sp>
      <p:cxnSp>
        <p:nvCxnSpPr>
          <p:cNvPr id="831" name="Google Shape;831;p47"/>
          <p:cNvCxnSpPr>
            <a:endCxn id="832" idx="2"/>
          </p:cNvCxnSpPr>
          <p:nvPr/>
        </p:nvCxnSpPr>
        <p:spPr>
          <a:xfrm>
            <a:off x="8325868" y="5613005"/>
            <a:ext cx="2517300" cy="0"/>
          </a:xfrm>
          <a:prstGeom prst="straightConnector1">
            <a:avLst/>
          </a:prstGeom>
          <a:noFill/>
          <a:ln cap="flat" cmpd="sng" w="38100">
            <a:solidFill>
              <a:srgbClr val="FFBE00"/>
            </a:solidFill>
            <a:prstDash val="solid"/>
            <a:miter lim="800000"/>
            <a:headEnd len="med" w="med" type="oval"/>
            <a:tailEnd len="sm" w="sm" type="none"/>
          </a:ln>
        </p:spPr>
      </p:cxnSp>
      <p:sp>
        <p:nvSpPr>
          <p:cNvPr id="832" name="Google Shape;832;p47"/>
          <p:cNvSpPr/>
          <p:nvPr/>
        </p:nvSpPr>
        <p:spPr>
          <a:xfrm>
            <a:off x="10843168" y="5365205"/>
            <a:ext cx="495600" cy="495600"/>
          </a:xfrm>
          <a:prstGeom prst="ellipse">
            <a:avLst/>
          </a:prstGeom>
          <a:solidFill>
            <a:srgbClr val="FFBE00"/>
          </a:solidFill>
          <a:ln cap="flat" cmpd="sng" w="12700">
            <a:solidFill>
              <a:srgbClr val="C89400"/>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85%</a:t>
            </a:r>
            <a:endParaRPr>
              <a:latin typeface="Calibri"/>
              <a:ea typeface="Calibri"/>
              <a:cs typeface="Calibri"/>
              <a:sym typeface="Calibri"/>
            </a:endParaRPr>
          </a:p>
        </p:txBody>
      </p:sp>
      <p:sp>
        <p:nvSpPr>
          <p:cNvPr id="833" name="Google Shape;833;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834" name="Google Shape;834;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838" name="Shape 838"/>
        <p:cNvGrpSpPr/>
        <p:nvPr/>
      </p:nvGrpSpPr>
      <p:grpSpPr>
        <a:xfrm>
          <a:off x="0" y="0"/>
          <a:ext cx="0" cy="0"/>
          <a:chOff x="0" y="0"/>
          <a:chExt cx="0" cy="0"/>
        </a:xfrm>
      </p:grpSpPr>
      <p:sp>
        <p:nvSpPr>
          <p:cNvPr id="839" name="Google Shape;839;p48"/>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ROADMAP </a:t>
            </a:r>
            <a:r>
              <a:rPr b="1" lang="en-US" sz="4000">
                <a:solidFill>
                  <a:srgbClr val="1C819E"/>
                </a:solidFill>
                <a:latin typeface="Calibri"/>
                <a:ea typeface="Calibri"/>
                <a:cs typeface="Calibri"/>
                <a:sym typeface="Calibri"/>
              </a:rPr>
              <a:t>SALES</a:t>
            </a:r>
            <a:endParaRPr>
              <a:latin typeface="Calibri"/>
              <a:ea typeface="Calibri"/>
              <a:cs typeface="Calibri"/>
              <a:sym typeface="Calibri"/>
            </a:endParaRPr>
          </a:p>
        </p:txBody>
      </p:sp>
      <p:sp>
        <p:nvSpPr>
          <p:cNvPr id="840" name="Google Shape;840;p48"/>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41" name="Google Shape;841;p48"/>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42" name="Google Shape;842;p48"/>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843" name="Google Shape;843;p48"/>
          <p:cNvGrpSpPr/>
          <p:nvPr/>
        </p:nvGrpSpPr>
        <p:grpSpPr>
          <a:xfrm>
            <a:off x="1060836" y="1415717"/>
            <a:ext cx="10070471" cy="4439695"/>
            <a:chOff x="1060836" y="1667784"/>
            <a:chExt cx="10070471" cy="4439695"/>
          </a:xfrm>
        </p:grpSpPr>
        <p:grpSp>
          <p:nvGrpSpPr>
            <p:cNvPr id="844" name="Google Shape;844;p48"/>
            <p:cNvGrpSpPr/>
            <p:nvPr/>
          </p:nvGrpSpPr>
          <p:grpSpPr>
            <a:xfrm>
              <a:off x="1060836" y="2336803"/>
              <a:ext cx="10070471" cy="2930563"/>
              <a:chOff x="1060836" y="2336803"/>
              <a:chExt cx="10070471" cy="2930563"/>
            </a:xfrm>
          </p:grpSpPr>
          <p:cxnSp>
            <p:nvCxnSpPr>
              <p:cNvPr id="845" name="Google Shape;845;p48"/>
              <p:cNvCxnSpPr/>
              <p:nvPr/>
            </p:nvCxnSpPr>
            <p:spPr>
              <a:xfrm>
                <a:off x="1060836" y="2336803"/>
                <a:ext cx="9342120" cy="0"/>
              </a:xfrm>
              <a:prstGeom prst="straightConnector1">
                <a:avLst/>
              </a:prstGeom>
              <a:noFill/>
              <a:ln cap="flat" cmpd="sng" w="254000">
                <a:solidFill>
                  <a:srgbClr val="404040"/>
                </a:solidFill>
                <a:prstDash val="solid"/>
                <a:miter lim="800000"/>
                <a:headEnd len="sm" w="sm" type="none"/>
                <a:tailEnd len="sm" w="sm" type="none"/>
              </a:ln>
            </p:spPr>
          </p:cxnSp>
          <p:sp>
            <p:nvSpPr>
              <p:cNvPr id="846" name="Google Shape;846;p48"/>
              <p:cNvSpPr/>
              <p:nvPr/>
            </p:nvSpPr>
            <p:spPr>
              <a:xfrm>
                <a:off x="9665222" y="2336803"/>
                <a:ext cx="1465942" cy="1465942"/>
              </a:xfrm>
              <a:prstGeom prst="arc">
                <a:avLst>
                  <a:gd fmla="val 16200000" name="adj1"/>
                  <a:gd fmla="val 5534253" name="adj2"/>
                </a:avLst>
              </a:prstGeom>
              <a:noFill/>
              <a:ln cap="flat" cmpd="sng" w="254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47" name="Google Shape;847;p48"/>
              <p:cNvCxnSpPr>
                <a:stCxn id="848" idx="2"/>
              </p:cNvCxnSpPr>
              <p:nvPr/>
            </p:nvCxnSpPr>
            <p:spPr>
              <a:xfrm>
                <a:off x="1798553" y="3801439"/>
                <a:ext cx="8604300" cy="1200"/>
              </a:xfrm>
              <a:prstGeom prst="straightConnector1">
                <a:avLst/>
              </a:prstGeom>
              <a:noFill/>
              <a:ln cap="flat" cmpd="sng" w="254000">
                <a:solidFill>
                  <a:srgbClr val="404040"/>
                </a:solidFill>
                <a:prstDash val="solid"/>
                <a:miter lim="800000"/>
                <a:headEnd len="sm" w="sm" type="none"/>
                <a:tailEnd len="sm" w="sm" type="none"/>
              </a:ln>
            </p:spPr>
          </p:cxnSp>
          <p:sp>
            <p:nvSpPr>
              <p:cNvPr id="848" name="Google Shape;848;p48"/>
              <p:cNvSpPr/>
              <p:nvPr/>
            </p:nvSpPr>
            <p:spPr>
              <a:xfrm rot="10800000">
                <a:off x="1060836" y="3801424"/>
                <a:ext cx="1465942" cy="1465942"/>
              </a:xfrm>
              <a:prstGeom prst="arc">
                <a:avLst>
                  <a:gd fmla="val 16200000" name="adj1"/>
                  <a:gd fmla="val 5422259" name="adj2"/>
                </a:avLst>
              </a:prstGeom>
              <a:noFill/>
              <a:ln cap="flat" cmpd="sng" w="254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49" name="Google Shape;849;p48"/>
              <p:cNvCxnSpPr>
                <a:stCxn id="848" idx="0"/>
              </p:cNvCxnSpPr>
              <p:nvPr/>
            </p:nvCxnSpPr>
            <p:spPr>
              <a:xfrm>
                <a:off x="1793807" y="5267366"/>
                <a:ext cx="9337500" cy="0"/>
              </a:xfrm>
              <a:prstGeom prst="straightConnector1">
                <a:avLst/>
              </a:prstGeom>
              <a:noFill/>
              <a:ln cap="flat" cmpd="sng" w="254000">
                <a:solidFill>
                  <a:srgbClr val="404040"/>
                </a:solidFill>
                <a:prstDash val="solid"/>
                <a:miter lim="800000"/>
                <a:headEnd len="sm" w="sm" type="none"/>
                <a:tailEnd len="sm" w="sm" type="none"/>
              </a:ln>
            </p:spPr>
          </p:cxnSp>
        </p:grpSp>
        <p:grpSp>
          <p:nvGrpSpPr>
            <p:cNvPr id="850" name="Google Shape;850;p48"/>
            <p:cNvGrpSpPr/>
            <p:nvPr/>
          </p:nvGrpSpPr>
          <p:grpSpPr>
            <a:xfrm>
              <a:off x="1060836" y="2336803"/>
              <a:ext cx="10070471" cy="2930563"/>
              <a:chOff x="1060836" y="2336803"/>
              <a:chExt cx="10070471" cy="2930563"/>
            </a:xfrm>
          </p:grpSpPr>
          <p:cxnSp>
            <p:nvCxnSpPr>
              <p:cNvPr id="851" name="Google Shape;851;p48"/>
              <p:cNvCxnSpPr/>
              <p:nvPr/>
            </p:nvCxnSpPr>
            <p:spPr>
              <a:xfrm>
                <a:off x="1060836" y="2336803"/>
                <a:ext cx="9342120" cy="0"/>
              </a:xfrm>
              <a:prstGeom prst="straightConnector1">
                <a:avLst/>
              </a:prstGeom>
              <a:noFill/>
              <a:ln cap="flat" cmpd="sng" w="25400">
                <a:solidFill>
                  <a:srgbClr val="F2F2F2"/>
                </a:solidFill>
                <a:prstDash val="dash"/>
                <a:miter lim="800000"/>
                <a:headEnd len="sm" w="sm" type="none"/>
                <a:tailEnd len="sm" w="sm" type="none"/>
              </a:ln>
            </p:spPr>
          </p:cxnSp>
          <p:sp>
            <p:nvSpPr>
              <p:cNvPr id="852" name="Google Shape;852;p48"/>
              <p:cNvSpPr/>
              <p:nvPr/>
            </p:nvSpPr>
            <p:spPr>
              <a:xfrm>
                <a:off x="9665222" y="2336803"/>
                <a:ext cx="1465942" cy="1465942"/>
              </a:xfrm>
              <a:prstGeom prst="arc">
                <a:avLst>
                  <a:gd fmla="val 16200000" name="adj1"/>
                  <a:gd fmla="val 5534253" name="adj2"/>
                </a:avLst>
              </a:prstGeom>
              <a:noFill/>
              <a:ln cap="flat" cmpd="sng" w="25400">
                <a:solidFill>
                  <a:srgbClr val="F2F2F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53" name="Google Shape;853;p48"/>
              <p:cNvCxnSpPr>
                <a:stCxn id="854" idx="2"/>
              </p:cNvCxnSpPr>
              <p:nvPr/>
            </p:nvCxnSpPr>
            <p:spPr>
              <a:xfrm>
                <a:off x="1798553" y="3801439"/>
                <a:ext cx="8604300" cy="1200"/>
              </a:xfrm>
              <a:prstGeom prst="straightConnector1">
                <a:avLst/>
              </a:prstGeom>
              <a:noFill/>
              <a:ln cap="flat" cmpd="sng" w="25400">
                <a:solidFill>
                  <a:srgbClr val="F2F2F2"/>
                </a:solidFill>
                <a:prstDash val="dash"/>
                <a:miter lim="800000"/>
                <a:headEnd len="sm" w="sm" type="none"/>
                <a:tailEnd len="sm" w="sm" type="none"/>
              </a:ln>
            </p:spPr>
          </p:cxnSp>
          <p:sp>
            <p:nvSpPr>
              <p:cNvPr id="854" name="Google Shape;854;p48"/>
              <p:cNvSpPr/>
              <p:nvPr/>
            </p:nvSpPr>
            <p:spPr>
              <a:xfrm rot="10800000">
                <a:off x="1060836" y="3801424"/>
                <a:ext cx="1465942" cy="1465942"/>
              </a:xfrm>
              <a:prstGeom prst="arc">
                <a:avLst>
                  <a:gd fmla="val 16200000" name="adj1"/>
                  <a:gd fmla="val 5422259" name="adj2"/>
                </a:avLst>
              </a:prstGeom>
              <a:noFill/>
              <a:ln cap="flat" cmpd="sng" w="25400">
                <a:solidFill>
                  <a:srgbClr val="F2F2F2"/>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55" name="Google Shape;855;p48"/>
              <p:cNvCxnSpPr>
                <a:stCxn id="854" idx="0"/>
              </p:cNvCxnSpPr>
              <p:nvPr/>
            </p:nvCxnSpPr>
            <p:spPr>
              <a:xfrm>
                <a:off x="1793807" y="5267366"/>
                <a:ext cx="9337500" cy="0"/>
              </a:xfrm>
              <a:prstGeom prst="straightConnector1">
                <a:avLst/>
              </a:prstGeom>
              <a:noFill/>
              <a:ln cap="flat" cmpd="sng" w="25400">
                <a:solidFill>
                  <a:srgbClr val="F2F2F2"/>
                </a:solidFill>
                <a:prstDash val="dash"/>
                <a:miter lim="800000"/>
                <a:headEnd len="sm" w="sm" type="none"/>
                <a:tailEnd len="sm" w="sm" type="none"/>
              </a:ln>
            </p:spPr>
          </p:cxnSp>
        </p:grpSp>
        <p:grpSp>
          <p:nvGrpSpPr>
            <p:cNvPr id="856" name="Google Shape;856;p48"/>
            <p:cNvGrpSpPr/>
            <p:nvPr/>
          </p:nvGrpSpPr>
          <p:grpSpPr>
            <a:xfrm>
              <a:off x="2484728" y="2059920"/>
              <a:ext cx="553766" cy="553766"/>
              <a:chOff x="2294229" y="2190546"/>
              <a:chExt cx="553766" cy="553766"/>
            </a:xfrm>
          </p:grpSpPr>
          <p:sp>
            <p:nvSpPr>
              <p:cNvPr id="857" name="Google Shape;857;p48"/>
              <p:cNvSpPr/>
              <p:nvPr/>
            </p:nvSpPr>
            <p:spPr>
              <a:xfrm>
                <a:off x="2294229" y="2190546"/>
                <a:ext cx="553766" cy="553766"/>
              </a:xfrm>
              <a:prstGeom prst="ellipse">
                <a:avLst/>
              </a:prstGeom>
              <a:solidFill>
                <a:srgbClr val="F2F2F2"/>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58" name="Google Shape;858;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1</a:t>
                </a:r>
                <a:endParaRPr/>
              </a:p>
            </p:txBody>
          </p:sp>
        </p:grpSp>
        <p:grpSp>
          <p:nvGrpSpPr>
            <p:cNvPr id="859" name="Google Shape;859;p48"/>
            <p:cNvGrpSpPr/>
            <p:nvPr/>
          </p:nvGrpSpPr>
          <p:grpSpPr>
            <a:xfrm>
              <a:off x="6743025" y="2059920"/>
              <a:ext cx="553766" cy="553766"/>
              <a:chOff x="2294229" y="2190546"/>
              <a:chExt cx="553766" cy="553766"/>
            </a:xfrm>
          </p:grpSpPr>
          <p:sp>
            <p:nvSpPr>
              <p:cNvPr id="860" name="Google Shape;860;p48"/>
              <p:cNvSpPr/>
              <p:nvPr/>
            </p:nvSpPr>
            <p:spPr>
              <a:xfrm>
                <a:off x="2294229" y="2190546"/>
                <a:ext cx="553766" cy="553766"/>
              </a:xfrm>
              <a:prstGeom prst="ellipse">
                <a:avLst/>
              </a:prstGeom>
              <a:solidFill>
                <a:srgbClr val="F2F2F2"/>
              </a:solidFill>
              <a:ln cap="flat" cmpd="sng" w="127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61" name="Google Shape;861;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2</a:t>
                </a:r>
                <a:endParaRPr/>
              </a:p>
            </p:txBody>
          </p:sp>
        </p:grpSp>
        <p:grpSp>
          <p:nvGrpSpPr>
            <p:cNvPr id="862" name="Google Shape;862;p48"/>
            <p:cNvGrpSpPr/>
            <p:nvPr/>
          </p:nvGrpSpPr>
          <p:grpSpPr>
            <a:xfrm>
              <a:off x="4611821" y="3524541"/>
              <a:ext cx="553766" cy="553766"/>
              <a:chOff x="2294229" y="2190546"/>
              <a:chExt cx="553766" cy="553766"/>
            </a:xfrm>
          </p:grpSpPr>
          <p:sp>
            <p:nvSpPr>
              <p:cNvPr id="863" name="Google Shape;863;p48"/>
              <p:cNvSpPr/>
              <p:nvPr/>
            </p:nvSpPr>
            <p:spPr>
              <a:xfrm>
                <a:off x="2294229" y="2190546"/>
                <a:ext cx="553766" cy="553766"/>
              </a:xfrm>
              <a:prstGeom prst="ellipse">
                <a:avLst/>
              </a:prstGeom>
              <a:solidFill>
                <a:srgbClr val="F2F2F2"/>
              </a:solidFill>
              <a:ln cap="flat" cmpd="sng" w="127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64" name="Google Shape;864;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4</a:t>
                </a:r>
                <a:endParaRPr/>
              </a:p>
            </p:txBody>
          </p:sp>
        </p:grpSp>
        <p:grpSp>
          <p:nvGrpSpPr>
            <p:cNvPr id="865" name="Google Shape;865;p48"/>
            <p:cNvGrpSpPr/>
            <p:nvPr/>
          </p:nvGrpSpPr>
          <p:grpSpPr>
            <a:xfrm>
              <a:off x="8864806" y="3524541"/>
              <a:ext cx="553766" cy="553766"/>
              <a:chOff x="2294229" y="2190546"/>
              <a:chExt cx="553766" cy="553766"/>
            </a:xfrm>
          </p:grpSpPr>
          <p:sp>
            <p:nvSpPr>
              <p:cNvPr id="866" name="Google Shape;866;p48"/>
              <p:cNvSpPr/>
              <p:nvPr/>
            </p:nvSpPr>
            <p:spPr>
              <a:xfrm>
                <a:off x="2294229" y="2190546"/>
                <a:ext cx="553766" cy="553766"/>
              </a:xfrm>
              <a:prstGeom prst="ellipse">
                <a:avLst/>
              </a:prstGeom>
              <a:solidFill>
                <a:srgbClr val="F2F2F2"/>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67" name="Google Shape;867;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3</a:t>
                </a:r>
                <a:endParaRPr/>
              </a:p>
            </p:txBody>
          </p:sp>
        </p:grpSp>
        <p:grpSp>
          <p:nvGrpSpPr>
            <p:cNvPr id="868" name="Google Shape;868;p48"/>
            <p:cNvGrpSpPr/>
            <p:nvPr/>
          </p:nvGrpSpPr>
          <p:grpSpPr>
            <a:xfrm>
              <a:off x="2484729" y="4992148"/>
              <a:ext cx="553766" cy="553766"/>
              <a:chOff x="2294229" y="2190546"/>
              <a:chExt cx="553766" cy="553766"/>
            </a:xfrm>
          </p:grpSpPr>
          <p:sp>
            <p:nvSpPr>
              <p:cNvPr id="869" name="Google Shape;869;p48"/>
              <p:cNvSpPr/>
              <p:nvPr/>
            </p:nvSpPr>
            <p:spPr>
              <a:xfrm>
                <a:off x="2294229" y="2190546"/>
                <a:ext cx="553766" cy="553766"/>
              </a:xfrm>
              <a:prstGeom prst="ellipse">
                <a:avLst/>
              </a:prstGeom>
              <a:solidFill>
                <a:srgbClr val="F2F2F2"/>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70" name="Google Shape;870;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5</a:t>
                </a:r>
                <a:endParaRPr/>
              </a:p>
            </p:txBody>
          </p:sp>
        </p:grpSp>
        <p:grpSp>
          <p:nvGrpSpPr>
            <p:cNvPr id="871" name="Google Shape;871;p48"/>
            <p:cNvGrpSpPr/>
            <p:nvPr/>
          </p:nvGrpSpPr>
          <p:grpSpPr>
            <a:xfrm>
              <a:off x="6748456" y="4992148"/>
              <a:ext cx="553766" cy="553766"/>
              <a:chOff x="2294229" y="2190546"/>
              <a:chExt cx="553766" cy="553766"/>
            </a:xfrm>
          </p:grpSpPr>
          <p:sp>
            <p:nvSpPr>
              <p:cNvPr id="872" name="Google Shape;872;p48"/>
              <p:cNvSpPr/>
              <p:nvPr/>
            </p:nvSpPr>
            <p:spPr>
              <a:xfrm>
                <a:off x="2294229" y="2190546"/>
                <a:ext cx="553766" cy="553766"/>
              </a:xfrm>
              <a:prstGeom prst="ellipse">
                <a:avLst/>
              </a:prstGeom>
              <a:solidFill>
                <a:srgbClr val="F2F2F2"/>
              </a:solidFill>
              <a:ln cap="flat" cmpd="sng" w="127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73" name="Google Shape;873;p48"/>
              <p:cNvSpPr txBox="1"/>
              <p:nvPr/>
            </p:nvSpPr>
            <p:spPr>
              <a:xfrm>
                <a:off x="2376349" y="2387304"/>
                <a:ext cx="389526" cy="262059"/>
              </a:xfrm>
              <a:prstGeom prst="rect">
                <a:avLst/>
              </a:prstGeom>
              <a:noFill/>
              <a:ln>
                <a:noFill/>
              </a:ln>
            </p:spPr>
            <p:txBody>
              <a:bodyPr anchorCtr="0" anchor="ctr" bIns="0" lIns="0" spcFirstLastPara="1" rIns="0" wrap="square" tIns="0">
                <a:noAutofit/>
              </a:bodyPr>
              <a:lstStyle/>
              <a:p>
                <a:pPr indent="0" lvl="0" marL="0" marR="0" rtl="0" algn="ctr">
                  <a:lnSpc>
                    <a:spcPct val="83333"/>
                  </a:lnSpc>
                  <a:spcBef>
                    <a:spcPts val="0"/>
                  </a:spcBef>
                  <a:spcAft>
                    <a:spcPts val="0"/>
                  </a:spcAft>
                  <a:buNone/>
                </a:pPr>
                <a:r>
                  <a:rPr b="1" lang="en-US" sz="2400">
                    <a:solidFill>
                      <a:srgbClr val="3F3F3F"/>
                    </a:solidFill>
                    <a:latin typeface="Quattrocento Sans"/>
                    <a:ea typeface="Quattrocento Sans"/>
                    <a:cs typeface="Quattrocento Sans"/>
                    <a:sym typeface="Quattrocento Sans"/>
                  </a:rPr>
                  <a:t>6</a:t>
                </a:r>
                <a:endParaRPr/>
              </a:p>
            </p:txBody>
          </p:sp>
        </p:grpSp>
        <p:sp>
          <p:nvSpPr>
            <p:cNvPr id="874" name="Google Shape;874;p48"/>
            <p:cNvSpPr txBox="1"/>
            <p:nvPr/>
          </p:nvSpPr>
          <p:spPr>
            <a:xfrm>
              <a:off x="1060836" y="1862682"/>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START</a:t>
              </a:r>
              <a:endParaRPr>
                <a:latin typeface="Calibri"/>
                <a:ea typeface="Calibri"/>
                <a:cs typeface="Calibri"/>
                <a:sym typeface="Calibri"/>
              </a:endParaRPr>
            </a:p>
          </p:txBody>
        </p:sp>
        <p:sp>
          <p:nvSpPr>
            <p:cNvPr id="875" name="Google Shape;875;p48"/>
            <p:cNvSpPr txBox="1"/>
            <p:nvPr/>
          </p:nvSpPr>
          <p:spPr>
            <a:xfrm>
              <a:off x="10228116" y="5542585"/>
              <a:ext cx="903048" cy="256480"/>
            </a:xfrm>
            <a:prstGeom prst="rect">
              <a:avLst/>
            </a:prstGeom>
            <a:noFill/>
            <a:ln>
              <a:noFill/>
            </a:ln>
          </p:spPr>
          <p:txBody>
            <a:bodyPr anchorCtr="0" anchor="t" bIns="0" lIns="0" spcFirstLastPara="1" rIns="0" wrap="square" tIns="0">
              <a:noAutofit/>
            </a:bodyPr>
            <a:lstStyle/>
            <a:p>
              <a:pPr indent="0" lvl="0" marL="0" marR="0" rtl="0" algn="r">
                <a:lnSpc>
                  <a:spcPct val="111111"/>
                </a:lnSpc>
                <a:spcBef>
                  <a:spcPts val="0"/>
                </a:spcBef>
                <a:spcAft>
                  <a:spcPts val="0"/>
                </a:spcAft>
                <a:buNone/>
              </a:pPr>
              <a:r>
                <a:rPr lang="en-US" sz="1800">
                  <a:solidFill>
                    <a:srgbClr val="3F3F3F"/>
                  </a:solidFill>
                  <a:latin typeface="Calibri"/>
                  <a:ea typeface="Calibri"/>
                  <a:cs typeface="Calibri"/>
                  <a:sym typeface="Calibri"/>
                </a:rPr>
                <a:t>SOON</a:t>
              </a:r>
              <a:endParaRPr>
                <a:latin typeface="Calibri"/>
                <a:ea typeface="Calibri"/>
                <a:cs typeface="Calibri"/>
                <a:sym typeface="Calibri"/>
              </a:endParaRPr>
            </a:p>
          </p:txBody>
        </p:sp>
        <p:sp>
          <p:nvSpPr>
            <p:cNvPr id="876" name="Google Shape;876;p48"/>
            <p:cNvSpPr txBox="1"/>
            <p:nvPr/>
          </p:nvSpPr>
          <p:spPr>
            <a:xfrm>
              <a:off x="2083419" y="1667784"/>
              <a:ext cx="1356383"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CONTENT</a:t>
              </a:r>
              <a:endParaRPr>
                <a:latin typeface="Calibri"/>
                <a:ea typeface="Calibri"/>
                <a:cs typeface="Calibri"/>
                <a:sym typeface="Calibri"/>
              </a:endParaRPr>
            </a:p>
          </p:txBody>
        </p:sp>
        <p:sp>
          <p:nvSpPr>
            <p:cNvPr id="877" name="Google Shape;877;p48"/>
            <p:cNvSpPr txBox="1"/>
            <p:nvPr/>
          </p:nvSpPr>
          <p:spPr>
            <a:xfrm>
              <a:off x="2107861" y="2765459"/>
              <a:ext cx="1307498"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878" name="Google Shape;878;p48"/>
            <p:cNvSpPr txBox="1"/>
            <p:nvPr/>
          </p:nvSpPr>
          <p:spPr>
            <a:xfrm>
              <a:off x="6341717" y="1667784"/>
              <a:ext cx="1356383"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LED KICK-OFF</a:t>
              </a:r>
              <a:endParaRPr>
                <a:latin typeface="Calibri"/>
                <a:ea typeface="Calibri"/>
                <a:cs typeface="Calibri"/>
                <a:sym typeface="Calibri"/>
              </a:endParaRPr>
            </a:p>
          </p:txBody>
        </p:sp>
        <p:sp>
          <p:nvSpPr>
            <p:cNvPr id="879" name="Google Shape;879;p48"/>
            <p:cNvSpPr txBox="1"/>
            <p:nvPr/>
          </p:nvSpPr>
          <p:spPr>
            <a:xfrm>
              <a:off x="8463498" y="3138682"/>
              <a:ext cx="1356383"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PATH SURVEY</a:t>
              </a:r>
              <a:endParaRPr>
                <a:latin typeface="Calibri"/>
                <a:ea typeface="Calibri"/>
                <a:cs typeface="Calibri"/>
                <a:sym typeface="Calibri"/>
              </a:endParaRPr>
            </a:p>
          </p:txBody>
        </p:sp>
        <p:sp>
          <p:nvSpPr>
            <p:cNvPr id="880" name="Google Shape;880;p48"/>
            <p:cNvSpPr txBox="1"/>
            <p:nvPr/>
          </p:nvSpPr>
          <p:spPr>
            <a:xfrm>
              <a:off x="4210513" y="3138682"/>
              <a:ext cx="1356383"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PRE-WORK</a:t>
              </a:r>
              <a:endParaRPr>
                <a:latin typeface="Calibri"/>
                <a:ea typeface="Calibri"/>
                <a:cs typeface="Calibri"/>
                <a:sym typeface="Calibri"/>
              </a:endParaRPr>
            </a:p>
          </p:txBody>
        </p:sp>
        <p:sp>
          <p:nvSpPr>
            <p:cNvPr id="881" name="Google Shape;881;p48"/>
            <p:cNvSpPr txBox="1"/>
            <p:nvPr/>
          </p:nvSpPr>
          <p:spPr>
            <a:xfrm>
              <a:off x="2028470" y="4601341"/>
              <a:ext cx="1467690"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CERTIFICATION</a:t>
              </a:r>
              <a:endParaRPr>
                <a:latin typeface="Calibri"/>
                <a:ea typeface="Calibri"/>
                <a:cs typeface="Calibri"/>
                <a:sym typeface="Calibri"/>
              </a:endParaRPr>
            </a:p>
          </p:txBody>
        </p:sp>
        <p:sp>
          <p:nvSpPr>
            <p:cNvPr id="882" name="Google Shape;882;p48"/>
            <p:cNvSpPr txBox="1"/>
            <p:nvPr/>
          </p:nvSpPr>
          <p:spPr>
            <a:xfrm>
              <a:off x="6288116" y="4601341"/>
              <a:ext cx="1467690" cy="256480"/>
            </a:xfrm>
            <a:prstGeom prst="rect">
              <a:avLst/>
            </a:prstGeom>
            <a:noFill/>
            <a:ln>
              <a:noFill/>
            </a:ln>
          </p:spPr>
          <p:txBody>
            <a:bodyPr anchorCtr="0" anchor="t" bIns="0" lIns="0" spcFirstLastPara="1" rIns="0" wrap="square" tIns="0">
              <a:noAutofit/>
            </a:bodyPr>
            <a:lstStyle/>
            <a:p>
              <a:pPr indent="0" lvl="0" marL="0" marR="0" rtl="0" algn="ctr">
                <a:lnSpc>
                  <a:spcPct val="142857"/>
                </a:lnSpc>
                <a:spcBef>
                  <a:spcPts val="0"/>
                </a:spcBef>
                <a:spcAft>
                  <a:spcPts val="0"/>
                </a:spcAft>
                <a:buNone/>
              </a:pPr>
              <a:r>
                <a:rPr b="1" lang="en-US" sz="1400">
                  <a:solidFill>
                    <a:srgbClr val="3F3F3F"/>
                  </a:solidFill>
                  <a:latin typeface="Calibri"/>
                  <a:ea typeface="Calibri"/>
                  <a:cs typeface="Calibri"/>
                  <a:sym typeface="Calibri"/>
                </a:rPr>
                <a:t>ADOPTION</a:t>
              </a:r>
              <a:endParaRPr>
                <a:latin typeface="Calibri"/>
                <a:ea typeface="Calibri"/>
                <a:cs typeface="Calibri"/>
                <a:sym typeface="Calibri"/>
              </a:endParaRPr>
            </a:p>
          </p:txBody>
        </p:sp>
        <p:sp>
          <p:nvSpPr>
            <p:cNvPr id="883" name="Google Shape;883;p48"/>
            <p:cNvSpPr txBox="1"/>
            <p:nvPr/>
          </p:nvSpPr>
          <p:spPr>
            <a:xfrm>
              <a:off x="6366159" y="2765459"/>
              <a:ext cx="1307498"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884" name="Google Shape;884;p48"/>
            <p:cNvSpPr txBox="1"/>
            <p:nvPr/>
          </p:nvSpPr>
          <p:spPr>
            <a:xfrm>
              <a:off x="4234955" y="4231153"/>
              <a:ext cx="1307498"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885" name="Google Shape;885;p48"/>
            <p:cNvSpPr txBox="1"/>
            <p:nvPr/>
          </p:nvSpPr>
          <p:spPr>
            <a:xfrm>
              <a:off x="2108566" y="5697110"/>
              <a:ext cx="1307498"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886" name="Google Shape;886;p48"/>
            <p:cNvSpPr txBox="1"/>
            <p:nvPr/>
          </p:nvSpPr>
          <p:spPr>
            <a:xfrm>
              <a:off x="6368212" y="5697110"/>
              <a:ext cx="1307498"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grpSp>
      <p:sp>
        <p:nvSpPr>
          <p:cNvPr id="887" name="Google Shape;88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888" name="Google Shape;888;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892" name="Shape 892"/>
        <p:cNvGrpSpPr/>
        <p:nvPr/>
      </p:nvGrpSpPr>
      <p:grpSpPr>
        <a:xfrm>
          <a:off x="0" y="0"/>
          <a:ext cx="0" cy="0"/>
          <a:chOff x="0" y="0"/>
          <a:chExt cx="0" cy="0"/>
        </a:xfrm>
      </p:grpSpPr>
      <p:sp>
        <p:nvSpPr>
          <p:cNvPr id="893" name="Google Shape;893;p49"/>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PRODUCT </a:t>
            </a:r>
            <a:r>
              <a:rPr b="1" lang="en-US" sz="4000">
                <a:solidFill>
                  <a:srgbClr val="1C819E"/>
                </a:solidFill>
                <a:latin typeface="Calibri"/>
                <a:ea typeface="Calibri"/>
                <a:cs typeface="Calibri"/>
                <a:sym typeface="Calibri"/>
              </a:rPr>
              <a:t>ROADMAP</a:t>
            </a:r>
            <a:endParaRPr>
              <a:latin typeface="Calibri"/>
              <a:ea typeface="Calibri"/>
              <a:cs typeface="Calibri"/>
              <a:sym typeface="Calibri"/>
            </a:endParaRPr>
          </a:p>
        </p:txBody>
      </p:sp>
      <p:sp>
        <p:nvSpPr>
          <p:cNvPr id="894" name="Google Shape;894;p49"/>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95" name="Google Shape;895;p49"/>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96" name="Google Shape;896;p49"/>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897" name="Google Shape;897;p49"/>
          <p:cNvCxnSpPr/>
          <p:nvPr/>
        </p:nvCxnSpPr>
        <p:spPr>
          <a:xfrm flipH="1">
            <a:off x="2427866" y="1219702"/>
            <a:ext cx="14529" cy="4981527"/>
          </a:xfrm>
          <a:prstGeom prst="straightConnector1">
            <a:avLst/>
          </a:prstGeom>
          <a:noFill/>
          <a:ln cap="flat" cmpd="sng" w="15875">
            <a:solidFill>
              <a:srgbClr val="D0CECE"/>
            </a:solidFill>
            <a:prstDash val="solid"/>
            <a:miter lim="800000"/>
            <a:headEnd len="sm" w="sm" type="none"/>
            <a:tailEnd len="sm" w="sm" type="none"/>
          </a:ln>
        </p:spPr>
      </p:cxnSp>
      <p:grpSp>
        <p:nvGrpSpPr>
          <p:cNvPr id="898" name="Google Shape;898;p49"/>
          <p:cNvGrpSpPr/>
          <p:nvPr/>
        </p:nvGrpSpPr>
        <p:grpSpPr>
          <a:xfrm>
            <a:off x="2385423" y="1069900"/>
            <a:ext cx="1112520" cy="233013"/>
            <a:chOff x="690880" y="1781317"/>
            <a:chExt cx="1112520" cy="233013"/>
          </a:xfrm>
        </p:grpSpPr>
        <p:sp>
          <p:nvSpPr>
            <p:cNvPr id="899" name="Google Shape;899;p49"/>
            <p:cNvSpPr/>
            <p:nvPr/>
          </p:nvSpPr>
          <p:spPr>
            <a:xfrm rot="2700000">
              <a:off x="7096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0" name="Google Shape;900;p49"/>
            <p:cNvSpPr txBox="1"/>
            <p:nvPr/>
          </p:nvSpPr>
          <p:spPr>
            <a:xfrm>
              <a:off x="9003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2017</a:t>
              </a:r>
              <a:endParaRPr>
                <a:latin typeface="Calibri"/>
                <a:ea typeface="Calibri"/>
                <a:cs typeface="Calibri"/>
                <a:sym typeface="Calibri"/>
              </a:endParaRPr>
            </a:p>
          </p:txBody>
        </p:sp>
      </p:grpSp>
      <p:cxnSp>
        <p:nvCxnSpPr>
          <p:cNvPr id="901" name="Google Shape;901;p49"/>
          <p:cNvCxnSpPr/>
          <p:nvPr/>
        </p:nvCxnSpPr>
        <p:spPr>
          <a:xfrm flipH="1">
            <a:off x="4688115" y="1219702"/>
            <a:ext cx="14529" cy="4981527"/>
          </a:xfrm>
          <a:prstGeom prst="straightConnector1">
            <a:avLst/>
          </a:prstGeom>
          <a:noFill/>
          <a:ln cap="flat" cmpd="sng" w="15875">
            <a:solidFill>
              <a:srgbClr val="D0CECE"/>
            </a:solidFill>
            <a:prstDash val="solid"/>
            <a:miter lim="800000"/>
            <a:headEnd len="sm" w="sm" type="none"/>
            <a:tailEnd len="sm" w="sm" type="none"/>
          </a:ln>
        </p:spPr>
      </p:cxnSp>
      <p:grpSp>
        <p:nvGrpSpPr>
          <p:cNvPr id="902" name="Google Shape;902;p49"/>
          <p:cNvGrpSpPr/>
          <p:nvPr/>
        </p:nvGrpSpPr>
        <p:grpSpPr>
          <a:xfrm>
            <a:off x="4642497" y="1069900"/>
            <a:ext cx="1112520" cy="233013"/>
            <a:chOff x="687705" y="1781317"/>
            <a:chExt cx="1112520" cy="233013"/>
          </a:xfrm>
        </p:grpSpPr>
        <p:sp>
          <p:nvSpPr>
            <p:cNvPr id="903" name="Google Shape;903;p49"/>
            <p:cNvSpPr/>
            <p:nvPr/>
          </p:nvSpPr>
          <p:spPr>
            <a:xfrm rot="2700000">
              <a:off x="706492"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4" name="Google Shape;904;p49"/>
            <p:cNvSpPr txBox="1"/>
            <p:nvPr/>
          </p:nvSpPr>
          <p:spPr>
            <a:xfrm>
              <a:off x="897177"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2018</a:t>
              </a:r>
              <a:endParaRPr>
                <a:latin typeface="Calibri"/>
                <a:ea typeface="Calibri"/>
                <a:cs typeface="Calibri"/>
                <a:sym typeface="Calibri"/>
              </a:endParaRPr>
            </a:p>
          </p:txBody>
        </p:sp>
      </p:grpSp>
      <p:cxnSp>
        <p:nvCxnSpPr>
          <p:cNvPr id="905" name="Google Shape;905;p49"/>
          <p:cNvCxnSpPr/>
          <p:nvPr/>
        </p:nvCxnSpPr>
        <p:spPr>
          <a:xfrm flipH="1">
            <a:off x="6952344" y="1219702"/>
            <a:ext cx="14529" cy="4981527"/>
          </a:xfrm>
          <a:prstGeom prst="straightConnector1">
            <a:avLst/>
          </a:prstGeom>
          <a:noFill/>
          <a:ln cap="flat" cmpd="sng" w="15875">
            <a:solidFill>
              <a:srgbClr val="D0CECE"/>
            </a:solidFill>
            <a:prstDash val="solid"/>
            <a:miter lim="800000"/>
            <a:headEnd len="sm" w="sm" type="none"/>
            <a:tailEnd len="sm" w="sm" type="none"/>
          </a:ln>
        </p:spPr>
      </p:cxnSp>
      <p:grpSp>
        <p:nvGrpSpPr>
          <p:cNvPr id="906" name="Google Shape;906;p49"/>
          <p:cNvGrpSpPr/>
          <p:nvPr/>
        </p:nvGrpSpPr>
        <p:grpSpPr>
          <a:xfrm>
            <a:off x="6909901" y="1069900"/>
            <a:ext cx="1112520" cy="233013"/>
            <a:chOff x="690880" y="1781317"/>
            <a:chExt cx="1112520" cy="233013"/>
          </a:xfrm>
        </p:grpSpPr>
        <p:sp>
          <p:nvSpPr>
            <p:cNvPr id="907" name="Google Shape;907;p49"/>
            <p:cNvSpPr/>
            <p:nvPr/>
          </p:nvSpPr>
          <p:spPr>
            <a:xfrm rot="2700000">
              <a:off x="7096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8" name="Google Shape;908;p49"/>
            <p:cNvSpPr txBox="1"/>
            <p:nvPr/>
          </p:nvSpPr>
          <p:spPr>
            <a:xfrm>
              <a:off x="9003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2019</a:t>
              </a:r>
              <a:endParaRPr>
                <a:latin typeface="Calibri"/>
                <a:ea typeface="Calibri"/>
                <a:cs typeface="Calibri"/>
                <a:sym typeface="Calibri"/>
              </a:endParaRPr>
            </a:p>
          </p:txBody>
        </p:sp>
      </p:grpSp>
      <p:cxnSp>
        <p:nvCxnSpPr>
          <p:cNvPr id="909" name="Google Shape;909;p49"/>
          <p:cNvCxnSpPr/>
          <p:nvPr/>
        </p:nvCxnSpPr>
        <p:spPr>
          <a:xfrm flipH="1">
            <a:off x="9216573" y="1219702"/>
            <a:ext cx="14529" cy="4981527"/>
          </a:xfrm>
          <a:prstGeom prst="straightConnector1">
            <a:avLst/>
          </a:prstGeom>
          <a:noFill/>
          <a:ln cap="flat" cmpd="sng" w="15875">
            <a:solidFill>
              <a:srgbClr val="D0CECE"/>
            </a:solidFill>
            <a:prstDash val="solid"/>
            <a:miter lim="800000"/>
            <a:headEnd len="sm" w="sm" type="none"/>
            <a:tailEnd len="sm" w="sm" type="none"/>
          </a:ln>
        </p:spPr>
      </p:cxnSp>
      <p:grpSp>
        <p:nvGrpSpPr>
          <p:cNvPr id="910" name="Google Shape;910;p49"/>
          <p:cNvGrpSpPr/>
          <p:nvPr/>
        </p:nvGrpSpPr>
        <p:grpSpPr>
          <a:xfrm>
            <a:off x="9170955" y="1069900"/>
            <a:ext cx="1112520" cy="233013"/>
            <a:chOff x="687705" y="1781317"/>
            <a:chExt cx="1112520" cy="233013"/>
          </a:xfrm>
        </p:grpSpPr>
        <p:sp>
          <p:nvSpPr>
            <p:cNvPr id="911" name="Google Shape;911;p49"/>
            <p:cNvSpPr/>
            <p:nvPr/>
          </p:nvSpPr>
          <p:spPr>
            <a:xfrm rot="2700000">
              <a:off x="706492"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12" name="Google Shape;912;p49"/>
            <p:cNvSpPr txBox="1"/>
            <p:nvPr/>
          </p:nvSpPr>
          <p:spPr>
            <a:xfrm>
              <a:off x="897177"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2020</a:t>
              </a:r>
              <a:endParaRPr>
                <a:latin typeface="Calibri"/>
                <a:ea typeface="Calibri"/>
                <a:cs typeface="Calibri"/>
                <a:sym typeface="Calibri"/>
              </a:endParaRPr>
            </a:p>
          </p:txBody>
        </p:sp>
      </p:grpSp>
      <p:sp>
        <p:nvSpPr>
          <p:cNvPr id="913" name="Google Shape;913;p49"/>
          <p:cNvSpPr/>
          <p:nvPr/>
        </p:nvSpPr>
        <p:spPr>
          <a:xfrm>
            <a:off x="827314" y="1531068"/>
            <a:ext cx="1480457" cy="1042639"/>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A</a:t>
            </a:r>
            <a:endParaRPr>
              <a:latin typeface="Calibri"/>
              <a:ea typeface="Calibri"/>
              <a:cs typeface="Calibri"/>
              <a:sym typeface="Calibri"/>
            </a:endParaRPr>
          </a:p>
        </p:txBody>
      </p:sp>
      <p:sp>
        <p:nvSpPr>
          <p:cNvPr id="914" name="Google Shape;914;p49"/>
          <p:cNvSpPr/>
          <p:nvPr/>
        </p:nvSpPr>
        <p:spPr>
          <a:xfrm>
            <a:off x="827314" y="2740242"/>
            <a:ext cx="1480457" cy="1042639"/>
          </a:xfrm>
          <a:prstGeom prst="roundRect">
            <a:avLst>
              <a:gd fmla="val 16667"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B</a:t>
            </a:r>
            <a:endParaRPr>
              <a:latin typeface="Calibri"/>
              <a:ea typeface="Calibri"/>
              <a:cs typeface="Calibri"/>
              <a:sym typeface="Calibri"/>
            </a:endParaRPr>
          </a:p>
        </p:txBody>
      </p:sp>
      <p:sp>
        <p:nvSpPr>
          <p:cNvPr id="915" name="Google Shape;915;p49"/>
          <p:cNvSpPr/>
          <p:nvPr/>
        </p:nvSpPr>
        <p:spPr>
          <a:xfrm>
            <a:off x="827314" y="3949416"/>
            <a:ext cx="1480457" cy="1042639"/>
          </a:xfrm>
          <a:prstGeom prst="roundRect">
            <a:avLst>
              <a:gd fmla="val 16667"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3F3F3F"/>
                </a:solidFill>
                <a:latin typeface="Calibri"/>
                <a:ea typeface="Calibri"/>
                <a:cs typeface="Calibri"/>
                <a:sym typeface="Calibri"/>
              </a:rPr>
              <a:t>C</a:t>
            </a:r>
            <a:endParaRPr>
              <a:latin typeface="Calibri"/>
              <a:ea typeface="Calibri"/>
              <a:cs typeface="Calibri"/>
              <a:sym typeface="Calibri"/>
            </a:endParaRPr>
          </a:p>
        </p:txBody>
      </p:sp>
      <p:sp>
        <p:nvSpPr>
          <p:cNvPr id="916" name="Google Shape;916;p49"/>
          <p:cNvSpPr/>
          <p:nvPr/>
        </p:nvSpPr>
        <p:spPr>
          <a:xfrm>
            <a:off x="827314" y="5158590"/>
            <a:ext cx="1480457" cy="1042639"/>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Calibri"/>
                <a:ea typeface="Calibri"/>
                <a:cs typeface="Calibri"/>
                <a:sym typeface="Calibri"/>
              </a:rPr>
              <a:t>D</a:t>
            </a:r>
            <a:endParaRPr>
              <a:latin typeface="Calibri"/>
              <a:ea typeface="Calibri"/>
              <a:cs typeface="Calibri"/>
              <a:sym typeface="Calibri"/>
            </a:endParaRPr>
          </a:p>
        </p:txBody>
      </p:sp>
      <p:sp>
        <p:nvSpPr>
          <p:cNvPr id="917" name="Google Shape;917;p49"/>
          <p:cNvSpPr/>
          <p:nvPr/>
        </p:nvSpPr>
        <p:spPr>
          <a:xfrm>
            <a:off x="2423886" y="2740242"/>
            <a:ext cx="2148114" cy="1042639"/>
          </a:xfrm>
          <a:prstGeom prst="roundRect">
            <a:avLst>
              <a:gd fmla="val 16667"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18" name="Google Shape;918;p49"/>
          <p:cNvSpPr/>
          <p:nvPr/>
        </p:nvSpPr>
        <p:spPr>
          <a:xfrm>
            <a:off x="2423886" y="3949416"/>
            <a:ext cx="2148114" cy="1042639"/>
          </a:xfrm>
          <a:prstGeom prst="roundRect">
            <a:avLst>
              <a:gd fmla="val 16667"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19" name="Google Shape;919;p49"/>
          <p:cNvSpPr/>
          <p:nvPr/>
        </p:nvSpPr>
        <p:spPr>
          <a:xfrm>
            <a:off x="2423886" y="5158590"/>
            <a:ext cx="2148114" cy="1042639"/>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0" name="Google Shape;920;p49"/>
          <p:cNvSpPr/>
          <p:nvPr/>
        </p:nvSpPr>
        <p:spPr>
          <a:xfrm>
            <a:off x="2423886" y="1531068"/>
            <a:ext cx="4412343" cy="1042639"/>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1" name="Google Shape;921;p49"/>
          <p:cNvSpPr/>
          <p:nvPr/>
        </p:nvSpPr>
        <p:spPr>
          <a:xfrm>
            <a:off x="4688115" y="2740242"/>
            <a:ext cx="2148114" cy="1042639"/>
          </a:xfrm>
          <a:prstGeom prst="roundRect">
            <a:avLst>
              <a:gd fmla="val 16667"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2" name="Google Shape;922;p49"/>
          <p:cNvSpPr/>
          <p:nvPr/>
        </p:nvSpPr>
        <p:spPr>
          <a:xfrm>
            <a:off x="4688115" y="5158590"/>
            <a:ext cx="2148114" cy="1042639"/>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3" name="Google Shape;923;p49"/>
          <p:cNvSpPr/>
          <p:nvPr/>
        </p:nvSpPr>
        <p:spPr>
          <a:xfrm>
            <a:off x="6952344" y="1531068"/>
            <a:ext cx="2148114" cy="1042639"/>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4" name="Google Shape;924;p49"/>
          <p:cNvSpPr/>
          <p:nvPr/>
        </p:nvSpPr>
        <p:spPr>
          <a:xfrm>
            <a:off x="6952343" y="2740242"/>
            <a:ext cx="4412343" cy="1042639"/>
          </a:xfrm>
          <a:prstGeom prst="roundRect">
            <a:avLst>
              <a:gd fmla="val 16667"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5" name="Google Shape;925;p49"/>
          <p:cNvSpPr/>
          <p:nvPr/>
        </p:nvSpPr>
        <p:spPr>
          <a:xfrm>
            <a:off x="4688115" y="3949416"/>
            <a:ext cx="4412343" cy="1042639"/>
          </a:xfrm>
          <a:prstGeom prst="roundRect">
            <a:avLst>
              <a:gd fmla="val 16667"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6" name="Google Shape;926;p49"/>
          <p:cNvSpPr/>
          <p:nvPr/>
        </p:nvSpPr>
        <p:spPr>
          <a:xfrm>
            <a:off x="6952344" y="5158590"/>
            <a:ext cx="2148114" cy="1042639"/>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7" name="Google Shape;927;p49"/>
          <p:cNvSpPr/>
          <p:nvPr/>
        </p:nvSpPr>
        <p:spPr>
          <a:xfrm>
            <a:off x="9216573" y="1531068"/>
            <a:ext cx="2148114" cy="1042639"/>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8" name="Google Shape;928;p49"/>
          <p:cNvSpPr/>
          <p:nvPr/>
        </p:nvSpPr>
        <p:spPr>
          <a:xfrm>
            <a:off x="9216573" y="3949416"/>
            <a:ext cx="2148114" cy="1042639"/>
          </a:xfrm>
          <a:prstGeom prst="roundRect">
            <a:avLst>
              <a:gd fmla="val 16667"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29" name="Google Shape;929;p49"/>
          <p:cNvSpPr/>
          <p:nvPr/>
        </p:nvSpPr>
        <p:spPr>
          <a:xfrm>
            <a:off x="9216573" y="5158590"/>
            <a:ext cx="2148114" cy="1042639"/>
          </a:xfrm>
          <a:prstGeom prst="roundRect">
            <a:avLst>
              <a:gd fmla="val 16667" name="adj"/>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930" name="Google Shape;930;p49"/>
          <p:cNvGrpSpPr/>
          <p:nvPr/>
        </p:nvGrpSpPr>
        <p:grpSpPr>
          <a:xfrm>
            <a:off x="2625458" y="1737750"/>
            <a:ext cx="3265749" cy="629274"/>
            <a:chOff x="2727058" y="1898310"/>
            <a:chExt cx="3265749" cy="629274"/>
          </a:xfrm>
        </p:grpSpPr>
        <p:sp>
          <p:nvSpPr>
            <p:cNvPr id="931" name="Google Shape;931;p49"/>
            <p:cNvSpPr txBox="1"/>
            <p:nvPr/>
          </p:nvSpPr>
          <p:spPr>
            <a:xfrm>
              <a:off x="2727058" y="2168511"/>
              <a:ext cx="3265749"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 consectetur adipiscing elit.</a:t>
              </a:r>
              <a:endParaRPr>
                <a:latin typeface="Calibri"/>
                <a:ea typeface="Calibri"/>
                <a:cs typeface="Calibri"/>
                <a:sym typeface="Calibri"/>
              </a:endParaRPr>
            </a:p>
          </p:txBody>
        </p:sp>
        <p:sp>
          <p:nvSpPr>
            <p:cNvPr id="932" name="Google Shape;932;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3F3F3F"/>
                  </a:solidFill>
                  <a:latin typeface="Calibri"/>
                  <a:ea typeface="Calibri"/>
                  <a:cs typeface="Calibri"/>
                  <a:sym typeface="Calibri"/>
                </a:rPr>
                <a:t>PROCESS</a:t>
              </a:r>
              <a:endParaRPr>
                <a:latin typeface="Calibri"/>
                <a:ea typeface="Calibri"/>
                <a:cs typeface="Calibri"/>
                <a:sym typeface="Calibri"/>
              </a:endParaRPr>
            </a:p>
          </p:txBody>
        </p:sp>
      </p:grpSp>
      <p:grpSp>
        <p:nvGrpSpPr>
          <p:cNvPr id="933" name="Google Shape;933;p49"/>
          <p:cNvGrpSpPr/>
          <p:nvPr/>
        </p:nvGrpSpPr>
        <p:grpSpPr>
          <a:xfrm>
            <a:off x="2670722" y="4156098"/>
            <a:ext cx="1654443" cy="629274"/>
            <a:chOff x="2727058" y="1898310"/>
            <a:chExt cx="1654443" cy="629274"/>
          </a:xfrm>
        </p:grpSpPr>
        <p:sp>
          <p:nvSpPr>
            <p:cNvPr id="934" name="Google Shape;934;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35" name="Google Shape;935;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404040"/>
                  </a:solidFill>
                  <a:latin typeface="Calibri"/>
                  <a:ea typeface="Calibri"/>
                  <a:cs typeface="Calibri"/>
                  <a:sym typeface="Calibri"/>
                </a:rPr>
                <a:t>PROCESS</a:t>
              </a:r>
              <a:endParaRPr>
                <a:latin typeface="Calibri"/>
                <a:ea typeface="Calibri"/>
                <a:cs typeface="Calibri"/>
                <a:sym typeface="Calibri"/>
              </a:endParaRPr>
            </a:p>
          </p:txBody>
        </p:sp>
      </p:grpSp>
      <p:grpSp>
        <p:nvGrpSpPr>
          <p:cNvPr id="936" name="Google Shape;936;p49"/>
          <p:cNvGrpSpPr/>
          <p:nvPr/>
        </p:nvGrpSpPr>
        <p:grpSpPr>
          <a:xfrm>
            <a:off x="2670722" y="2946924"/>
            <a:ext cx="1654443" cy="629274"/>
            <a:chOff x="2727058" y="1898310"/>
            <a:chExt cx="1654443" cy="629274"/>
          </a:xfrm>
        </p:grpSpPr>
        <p:sp>
          <p:nvSpPr>
            <p:cNvPr id="937" name="Google Shape;937;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38" name="Google Shape;938;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39" name="Google Shape;939;p49"/>
          <p:cNvGrpSpPr/>
          <p:nvPr/>
        </p:nvGrpSpPr>
        <p:grpSpPr>
          <a:xfrm>
            <a:off x="2670722" y="5365272"/>
            <a:ext cx="1654443" cy="629274"/>
            <a:chOff x="2727058" y="1898310"/>
            <a:chExt cx="1654443" cy="629274"/>
          </a:xfrm>
        </p:grpSpPr>
        <p:sp>
          <p:nvSpPr>
            <p:cNvPr id="940" name="Google Shape;940;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41" name="Google Shape;941;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42" name="Google Shape;942;p49"/>
          <p:cNvGrpSpPr/>
          <p:nvPr/>
        </p:nvGrpSpPr>
        <p:grpSpPr>
          <a:xfrm>
            <a:off x="4934951" y="2946924"/>
            <a:ext cx="1654443" cy="629274"/>
            <a:chOff x="2727058" y="1898310"/>
            <a:chExt cx="1654443" cy="629274"/>
          </a:xfrm>
        </p:grpSpPr>
        <p:sp>
          <p:nvSpPr>
            <p:cNvPr id="943" name="Google Shape;943;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44" name="Google Shape;944;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45" name="Google Shape;945;p49"/>
          <p:cNvGrpSpPr/>
          <p:nvPr/>
        </p:nvGrpSpPr>
        <p:grpSpPr>
          <a:xfrm>
            <a:off x="7115888" y="2946924"/>
            <a:ext cx="3289931" cy="629274"/>
            <a:chOff x="2727058" y="1898310"/>
            <a:chExt cx="3289931" cy="629274"/>
          </a:xfrm>
        </p:grpSpPr>
        <p:sp>
          <p:nvSpPr>
            <p:cNvPr id="946" name="Google Shape;946;p49"/>
            <p:cNvSpPr txBox="1"/>
            <p:nvPr/>
          </p:nvSpPr>
          <p:spPr>
            <a:xfrm>
              <a:off x="2727058" y="2168511"/>
              <a:ext cx="3289931"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 consectetur adipiscing elit.</a:t>
              </a:r>
              <a:endParaRPr>
                <a:latin typeface="Calibri"/>
                <a:ea typeface="Calibri"/>
                <a:cs typeface="Calibri"/>
                <a:sym typeface="Calibri"/>
              </a:endParaRPr>
            </a:p>
          </p:txBody>
        </p:sp>
        <p:sp>
          <p:nvSpPr>
            <p:cNvPr id="947" name="Google Shape;947;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48" name="Google Shape;948;p49"/>
          <p:cNvGrpSpPr/>
          <p:nvPr/>
        </p:nvGrpSpPr>
        <p:grpSpPr>
          <a:xfrm>
            <a:off x="7199180" y="1737750"/>
            <a:ext cx="1654443" cy="629274"/>
            <a:chOff x="2727058" y="1898310"/>
            <a:chExt cx="1654443" cy="629274"/>
          </a:xfrm>
        </p:grpSpPr>
        <p:sp>
          <p:nvSpPr>
            <p:cNvPr id="949" name="Google Shape;949;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50" name="Google Shape;950;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3F3F3F"/>
                  </a:solidFill>
                  <a:latin typeface="Calibri"/>
                  <a:ea typeface="Calibri"/>
                  <a:cs typeface="Calibri"/>
                  <a:sym typeface="Calibri"/>
                </a:rPr>
                <a:t>PROCESS</a:t>
              </a:r>
              <a:endParaRPr>
                <a:latin typeface="Calibri"/>
                <a:ea typeface="Calibri"/>
                <a:cs typeface="Calibri"/>
                <a:sym typeface="Calibri"/>
              </a:endParaRPr>
            </a:p>
          </p:txBody>
        </p:sp>
      </p:grpSp>
      <p:grpSp>
        <p:nvGrpSpPr>
          <p:cNvPr id="951" name="Google Shape;951;p49"/>
          <p:cNvGrpSpPr/>
          <p:nvPr/>
        </p:nvGrpSpPr>
        <p:grpSpPr>
          <a:xfrm>
            <a:off x="9463409" y="1737750"/>
            <a:ext cx="1654443" cy="629274"/>
            <a:chOff x="2727058" y="1898310"/>
            <a:chExt cx="1654443" cy="629274"/>
          </a:xfrm>
        </p:grpSpPr>
        <p:sp>
          <p:nvSpPr>
            <p:cNvPr id="952" name="Google Shape;952;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53" name="Google Shape;953;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3F3F3F"/>
                  </a:solidFill>
                  <a:latin typeface="Calibri"/>
                  <a:ea typeface="Calibri"/>
                  <a:cs typeface="Calibri"/>
                  <a:sym typeface="Calibri"/>
                </a:rPr>
                <a:t>PROCESS</a:t>
              </a:r>
              <a:endParaRPr>
                <a:latin typeface="Calibri"/>
                <a:ea typeface="Calibri"/>
                <a:cs typeface="Calibri"/>
                <a:sym typeface="Calibri"/>
              </a:endParaRPr>
            </a:p>
          </p:txBody>
        </p:sp>
      </p:grpSp>
      <p:grpSp>
        <p:nvGrpSpPr>
          <p:cNvPr id="954" name="Google Shape;954;p49"/>
          <p:cNvGrpSpPr/>
          <p:nvPr/>
        </p:nvGrpSpPr>
        <p:grpSpPr>
          <a:xfrm>
            <a:off x="4908259" y="4156098"/>
            <a:ext cx="3254665" cy="629274"/>
            <a:chOff x="2727058" y="1898310"/>
            <a:chExt cx="3254665" cy="629274"/>
          </a:xfrm>
        </p:grpSpPr>
        <p:sp>
          <p:nvSpPr>
            <p:cNvPr id="955" name="Google Shape;955;p49"/>
            <p:cNvSpPr txBox="1"/>
            <p:nvPr/>
          </p:nvSpPr>
          <p:spPr>
            <a:xfrm>
              <a:off x="2727058" y="2168511"/>
              <a:ext cx="3254665"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 consectetur adipiscing elit.</a:t>
              </a:r>
              <a:endParaRPr>
                <a:latin typeface="Calibri"/>
                <a:ea typeface="Calibri"/>
                <a:cs typeface="Calibri"/>
                <a:sym typeface="Calibri"/>
              </a:endParaRPr>
            </a:p>
          </p:txBody>
        </p:sp>
        <p:sp>
          <p:nvSpPr>
            <p:cNvPr id="956" name="Google Shape;956;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404040"/>
                  </a:solidFill>
                  <a:latin typeface="Calibri"/>
                  <a:ea typeface="Calibri"/>
                  <a:cs typeface="Calibri"/>
                  <a:sym typeface="Calibri"/>
                </a:rPr>
                <a:t>PROCESS</a:t>
              </a:r>
              <a:endParaRPr>
                <a:latin typeface="Calibri"/>
                <a:ea typeface="Calibri"/>
                <a:cs typeface="Calibri"/>
                <a:sym typeface="Calibri"/>
              </a:endParaRPr>
            </a:p>
          </p:txBody>
        </p:sp>
      </p:grpSp>
      <p:grpSp>
        <p:nvGrpSpPr>
          <p:cNvPr id="957" name="Google Shape;957;p49"/>
          <p:cNvGrpSpPr/>
          <p:nvPr/>
        </p:nvGrpSpPr>
        <p:grpSpPr>
          <a:xfrm>
            <a:off x="9463409" y="4156098"/>
            <a:ext cx="1654443" cy="629274"/>
            <a:chOff x="2727058" y="1898310"/>
            <a:chExt cx="1654443" cy="629274"/>
          </a:xfrm>
        </p:grpSpPr>
        <p:sp>
          <p:nvSpPr>
            <p:cNvPr id="958" name="Google Shape;958;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404040"/>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59" name="Google Shape;959;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404040"/>
                  </a:solidFill>
                  <a:latin typeface="Calibri"/>
                  <a:ea typeface="Calibri"/>
                  <a:cs typeface="Calibri"/>
                  <a:sym typeface="Calibri"/>
                </a:rPr>
                <a:t>PROCESS</a:t>
              </a:r>
              <a:endParaRPr>
                <a:latin typeface="Calibri"/>
                <a:ea typeface="Calibri"/>
                <a:cs typeface="Calibri"/>
                <a:sym typeface="Calibri"/>
              </a:endParaRPr>
            </a:p>
          </p:txBody>
        </p:sp>
      </p:grpSp>
      <p:grpSp>
        <p:nvGrpSpPr>
          <p:cNvPr id="960" name="Google Shape;960;p49"/>
          <p:cNvGrpSpPr/>
          <p:nvPr/>
        </p:nvGrpSpPr>
        <p:grpSpPr>
          <a:xfrm>
            <a:off x="4934951" y="5365272"/>
            <a:ext cx="1654443" cy="629274"/>
            <a:chOff x="2727058" y="1898310"/>
            <a:chExt cx="1654443" cy="629274"/>
          </a:xfrm>
        </p:grpSpPr>
        <p:sp>
          <p:nvSpPr>
            <p:cNvPr id="961" name="Google Shape;961;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62" name="Google Shape;962;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63" name="Google Shape;963;p49"/>
          <p:cNvGrpSpPr/>
          <p:nvPr/>
        </p:nvGrpSpPr>
        <p:grpSpPr>
          <a:xfrm>
            <a:off x="7199180" y="5365272"/>
            <a:ext cx="1654443" cy="629274"/>
            <a:chOff x="2727058" y="1898310"/>
            <a:chExt cx="1654443" cy="629274"/>
          </a:xfrm>
        </p:grpSpPr>
        <p:sp>
          <p:nvSpPr>
            <p:cNvPr id="964" name="Google Shape;964;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65" name="Google Shape;965;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66" name="Google Shape;966;p49"/>
          <p:cNvGrpSpPr/>
          <p:nvPr/>
        </p:nvGrpSpPr>
        <p:grpSpPr>
          <a:xfrm>
            <a:off x="9463409" y="5365272"/>
            <a:ext cx="1654443" cy="629274"/>
            <a:chOff x="2727058" y="1898310"/>
            <a:chExt cx="1654443" cy="629274"/>
          </a:xfrm>
        </p:grpSpPr>
        <p:sp>
          <p:nvSpPr>
            <p:cNvPr id="967" name="Google Shape;967;p49"/>
            <p:cNvSpPr txBox="1"/>
            <p:nvPr/>
          </p:nvSpPr>
          <p:spPr>
            <a:xfrm>
              <a:off x="2727059" y="2168511"/>
              <a:ext cx="1654442" cy="35907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1400">
                  <a:solidFill>
                    <a:srgbClr val="F2F2F2"/>
                  </a:solidFill>
                  <a:latin typeface="Calibri"/>
                  <a:ea typeface="Calibri"/>
                  <a:cs typeface="Calibri"/>
                  <a:sym typeface="Calibri"/>
                </a:rPr>
                <a:t>Lorem ipsum dolor sit amet.</a:t>
              </a:r>
              <a:endParaRPr>
                <a:latin typeface="Calibri"/>
                <a:ea typeface="Calibri"/>
                <a:cs typeface="Calibri"/>
                <a:sym typeface="Calibri"/>
              </a:endParaRPr>
            </a:p>
          </p:txBody>
        </p:sp>
        <p:sp>
          <p:nvSpPr>
            <p:cNvPr id="968" name="Google Shape;968;p49"/>
            <p:cNvSpPr txBox="1"/>
            <p:nvPr/>
          </p:nvSpPr>
          <p:spPr>
            <a:xfrm>
              <a:off x="2727058" y="1898310"/>
              <a:ext cx="1356383" cy="256480"/>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b="1" lang="en-US" sz="1400">
                  <a:solidFill>
                    <a:srgbClr val="F2F2F2"/>
                  </a:solidFill>
                  <a:latin typeface="Calibri"/>
                  <a:ea typeface="Calibri"/>
                  <a:cs typeface="Calibri"/>
                  <a:sym typeface="Calibri"/>
                </a:rPr>
                <a:t>PROCESS</a:t>
              </a:r>
              <a:endParaRPr>
                <a:latin typeface="Calibri"/>
                <a:ea typeface="Calibri"/>
                <a:cs typeface="Calibri"/>
                <a:sym typeface="Calibri"/>
              </a:endParaRPr>
            </a:p>
          </p:txBody>
        </p:sp>
      </p:grpSp>
      <p:grpSp>
        <p:nvGrpSpPr>
          <p:cNvPr id="969" name="Google Shape;969;p49"/>
          <p:cNvGrpSpPr/>
          <p:nvPr/>
        </p:nvGrpSpPr>
        <p:grpSpPr>
          <a:xfrm>
            <a:off x="6257203" y="2003525"/>
            <a:ext cx="453267" cy="453267"/>
            <a:chOff x="7613650" y="1387475"/>
            <a:chExt cx="284163" cy="284163"/>
          </a:xfrm>
        </p:grpSpPr>
        <p:sp>
          <p:nvSpPr>
            <p:cNvPr id="970" name="Google Shape;970;p49"/>
            <p:cNvSpPr/>
            <p:nvPr/>
          </p:nvSpPr>
          <p:spPr>
            <a:xfrm>
              <a:off x="7613650" y="1471613"/>
              <a:ext cx="200025" cy="200025"/>
            </a:xfrm>
            <a:custGeom>
              <a:rect b="b" l="l" r="r" t="t"/>
              <a:pathLst>
                <a:path extrusionOk="0" h="629" w="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71" name="Google Shape;971;p49"/>
            <p:cNvSpPr/>
            <p:nvPr/>
          </p:nvSpPr>
          <p:spPr>
            <a:xfrm>
              <a:off x="7781925" y="1387475"/>
              <a:ext cx="115888" cy="117475"/>
            </a:xfrm>
            <a:custGeom>
              <a:rect b="b" l="l" r="r" t="t"/>
              <a:pathLst>
                <a:path extrusionOk="0" h="369" w="362">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72" name="Google Shape;972;p49"/>
          <p:cNvGrpSpPr/>
          <p:nvPr/>
        </p:nvGrpSpPr>
        <p:grpSpPr>
          <a:xfrm>
            <a:off x="10808236" y="3212699"/>
            <a:ext cx="453267" cy="453267"/>
            <a:chOff x="7613650" y="1387475"/>
            <a:chExt cx="284163" cy="284163"/>
          </a:xfrm>
        </p:grpSpPr>
        <p:sp>
          <p:nvSpPr>
            <p:cNvPr id="973" name="Google Shape;973;p49"/>
            <p:cNvSpPr/>
            <p:nvPr/>
          </p:nvSpPr>
          <p:spPr>
            <a:xfrm>
              <a:off x="7613650" y="1471613"/>
              <a:ext cx="200025" cy="200025"/>
            </a:xfrm>
            <a:custGeom>
              <a:rect b="b" l="l" r="r" t="t"/>
              <a:pathLst>
                <a:path extrusionOk="0" h="629" w="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74" name="Google Shape;974;p49"/>
            <p:cNvSpPr/>
            <p:nvPr/>
          </p:nvSpPr>
          <p:spPr>
            <a:xfrm>
              <a:off x="7781925" y="1387475"/>
              <a:ext cx="115888" cy="117475"/>
            </a:xfrm>
            <a:custGeom>
              <a:rect b="b" l="l" r="r" t="t"/>
              <a:pathLst>
                <a:path extrusionOk="0" h="369" w="362">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75" name="Google Shape;975;p49"/>
          <p:cNvGrpSpPr/>
          <p:nvPr/>
        </p:nvGrpSpPr>
        <p:grpSpPr>
          <a:xfrm>
            <a:off x="8530382" y="4421873"/>
            <a:ext cx="453267" cy="453267"/>
            <a:chOff x="7613650" y="1387475"/>
            <a:chExt cx="284163" cy="284163"/>
          </a:xfrm>
        </p:grpSpPr>
        <p:sp>
          <p:nvSpPr>
            <p:cNvPr id="976" name="Google Shape;976;p49"/>
            <p:cNvSpPr/>
            <p:nvPr/>
          </p:nvSpPr>
          <p:spPr>
            <a:xfrm>
              <a:off x="7613650" y="1471613"/>
              <a:ext cx="200025" cy="200025"/>
            </a:xfrm>
            <a:custGeom>
              <a:rect b="b" l="l" r="r" t="t"/>
              <a:pathLst>
                <a:path extrusionOk="0" h="629" w="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77" name="Google Shape;977;p49"/>
            <p:cNvSpPr/>
            <p:nvPr/>
          </p:nvSpPr>
          <p:spPr>
            <a:xfrm>
              <a:off x="7781925" y="1387475"/>
              <a:ext cx="115888" cy="117475"/>
            </a:xfrm>
            <a:custGeom>
              <a:rect b="b" l="l" r="r" t="t"/>
              <a:pathLst>
                <a:path extrusionOk="0" h="369" w="362">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978" name="Google Shape;978;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979" name="Google Shape;97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pic>
        <p:nvPicPr>
          <p:cNvPr id="984" name="Google Shape;984;p50"/>
          <p:cNvPicPr preferRelativeResize="0"/>
          <p:nvPr/>
        </p:nvPicPr>
        <p:blipFill rotWithShape="1">
          <a:blip r:embed="rId3">
            <a:alphaModFix/>
          </a:blip>
          <a:srcRect b="15073" l="0" r="0" t="0"/>
          <a:stretch/>
        </p:blipFill>
        <p:spPr>
          <a:xfrm>
            <a:off x="0" y="-1"/>
            <a:ext cx="12192000" cy="6858001"/>
          </a:xfrm>
          <a:prstGeom prst="rect">
            <a:avLst/>
          </a:prstGeom>
          <a:noFill/>
          <a:ln>
            <a:noFill/>
          </a:ln>
        </p:spPr>
      </p:pic>
      <p:sp>
        <p:nvSpPr>
          <p:cNvPr id="985" name="Google Shape;985;p50"/>
          <p:cNvSpPr/>
          <p:nvPr/>
        </p:nvSpPr>
        <p:spPr>
          <a:xfrm>
            <a:off x="0" y="-2"/>
            <a:ext cx="12192000" cy="6858001"/>
          </a:xfrm>
          <a:prstGeom prst="roundRect">
            <a:avLst>
              <a:gd fmla="val 0" name="adj"/>
            </a:avLst>
          </a:prstGeom>
          <a:solidFill>
            <a:srgbClr val="262626">
              <a:alpha val="8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86" name="Google Shape;986;p50"/>
          <p:cNvSpPr/>
          <p:nvPr/>
        </p:nvSpPr>
        <p:spPr>
          <a:xfrm>
            <a:off x="0" y="1164436"/>
            <a:ext cx="12192000" cy="4529128"/>
          </a:xfrm>
          <a:prstGeom prst="roundRect">
            <a:avLst>
              <a:gd fmla="val 0" name="adj"/>
            </a:avLst>
          </a:prstGeom>
          <a:solidFill>
            <a:srgbClr val="262626">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87" name="Google Shape;987;p50"/>
          <p:cNvSpPr/>
          <p:nvPr/>
        </p:nvSpPr>
        <p:spPr>
          <a:xfrm>
            <a:off x="11449050" y="0"/>
            <a:ext cx="742950" cy="6858000"/>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988" name="Google Shape;988;p50"/>
          <p:cNvGrpSpPr/>
          <p:nvPr/>
        </p:nvGrpSpPr>
        <p:grpSpPr>
          <a:xfrm>
            <a:off x="577762" y="2563087"/>
            <a:ext cx="8278762" cy="1809957"/>
            <a:chOff x="577762" y="3111229"/>
            <a:chExt cx="8278762" cy="1809957"/>
          </a:xfrm>
        </p:grpSpPr>
        <p:sp>
          <p:nvSpPr>
            <p:cNvPr id="989" name="Google Shape;989;p50"/>
            <p:cNvSpPr txBox="1"/>
            <p:nvPr/>
          </p:nvSpPr>
          <p:spPr>
            <a:xfrm>
              <a:off x="577762" y="3111229"/>
              <a:ext cx="8278762" cy="101566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6600">
                  <a:solidFill>
                    <a:srgbClr val="FFBE00"/>
                  </a:solidFill>
                  <a:latin typeface="Calibri"/>
                  <a:ea typeface="Calibri"/>
                  <a:cs typeface="Calibri"/>
                  <a:sym typeface="Calibri"/>
                </a:rPr>
                <a:t>THANK</a:t>
              </a:r>
              <a:r>
                <a:rPr b="1" lang="en-US" sz="6600">
                  <a:solidFill>
                    <a:srgbClr val="FFBE00"/>
                  </a:solidFill>
                  <a:latin typeface="Calibri"/>
                  <a:ea typeface="Calibri"/>
                  <a:cs typeface="Calibri"/>
                  <a:sym typeface="Calibri"/>
                </a:rPr>
                <a:t> </a:t>
              </a:r>
              <a:r>
                <a:rPr b="1" lang="en-US" sz="6600">
                  <a:solidFill>
                    <a:srgbClr val="1C819E"/>
                  </a:solidFill>
                  <a:latin typeface="Calibri"/>
                  <a:ea typeface="Calibri"/>
                  <a:cs typeface="Calibri"/>
                  <a:sym typeface="Calibri"/>
                </a:rPr>
                <a:t>YOU</a:t>
              </a:r>
              <a:endParaRPr sz="6600">
                <a:solidFill>
                  <a:srgbClr val="1C819E"/>
                </a:solidFill>
                <a:latin typeface="Calibri"/>
                <a:ea typeface="Calibri"/>
                <a:cs typeface="Calibri"/>
                <a:sym typeface="Calibri"/>
              </a:endParaRPr>
            </a:p>
          </p:txBody>
        </p:sp>
        <p:sp>
          <p:nvSpPr>
            <p:cNvPr id="990" name="Google Shape;990;p50"/>
            <p:cNvSpPr txBox="1"/>
            <p:nvPr/>
          </p:nvSpPr>
          <p:spPr>
            <a:xfrm>
              <a:off x="577762" y="4431693"/>
              <a:ext cx="5751256" cy="48949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chemeClr val="lt1"/>
                  </a:solidFill>
                  <a:latin typeface="Calibri"/>
                  <a:ea typeface="Calibri"/>
                  <a:cs typeface="Calibri"/>
                  <a:sym typeface="Calibri"/>
                </a:rPr>
                <a:t>Lorem ipsum dolor sit amet, consectetur adipiscing elit, sed do eiusmod tempor incididunt ut labore et dolore magna aliqua.</a:t>
              </a:r>
              <a:endParaRPr>
                <a:latin typeface="Calibri"/>
                <a:ea typeface="Calibri"/>
                <a:cs typeface="Calibri"/>
                <a:sym typeface="Calibri"/>
              </a:endParaRPr>
            </a:p>
          </p:txBody>
        </p:sp>
        <p:cxnSp>
          <p:nvCxnSpPr>
            <p:cNvPr id="991" name="Google Shape;991;p50"/>
            <p:cNvCxnSpPr/>
            <p:nvPr/>
          </p:nvCxnSpPr>
          <p:spPr>
            <a:xfrm>
              <a:off x="577762" y="4228494"/>
              <a:ext cx="5634352" cy="0"/>
            </a:xfrm>
            <a:prstGeom prst="straightConnector1">
              <a:avLst/>
            </a:prstGeom>
            <a:noFill/>
            <a:ln cap="flat" cmpd="sng" w="12700">
              <a:solidFill>
                <a:schemeClr val="lt1"/>
              </a:solidFill>
              <a:prstDash val="solid"/>
              <a:miter lim="800000"/>
              <a:headEnd len="sm" w="sm" type="none"/>
              <a:tailEnd len="sm" w="sm" type="none"/>
            </a:ln>
          </p:spPr>
        </p:cxnSp>
      </p:grpSp>
      <p:sp>
        <p:nvSpPr>
          <p:cNvPr id="992" name="Google Shape;992;p50"/>
          <p:cNvSpPr/>
          <p:nvPr/>
        </p:nvSpPr>
        <p:spPr>
          <a:xfrm>
            <a:off x="11449050" y="-3"/>
            <a:ext cx="742950" cy="1164438"/>
          </a:xfrm>
          <a:prstGeom prst="rect">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93" name="Google Shape;993;p50"/>
          <p:cNvSpPr/>
          <p:nvPr/>
        </p:nvSpPr>
        <p:spPr>
          <a:xfrm>
            <a:off x="11449050" y="1920604"/>
            <a:ext cx="742950" cy="703943"/>
          </a:xfrm>
          <a:prstGeom prst="rect">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pic>
        <p:nvPicPr>
          <p:cNvPr id="998" name="Google Shape;998;p51"/>
          <p:cNvPicPr preferRelativeResize="0"/>
          <p:nvPr/>
        </p:nvPicPr>
        <p:blipFill rotWithShape="1">
          <a:blip r:embed="rId3">
            <a:alphaModFix/>
          </a:blip>
          <a:srcRect b="5454" l="23826" r="8727" t="4428"/>
          <a:stretch/>
        </p:blipFill>
        <p:spPr>
          <a:xfrm>
            <a:off x="2720985" y="2336141"/>
            <a:ext cx="2453800" cy="2185721"/>
          </a:xfrm>
          <a:custGeom>
            <a:rect b="b" l="l" r="r" t="t"/>
            <a:pathLst>
              <a:path extrusionOk="0" h="2185721" w="2453800">
                <a:moveTo>
                  <a:pt x="0" y="0"/>
                </a:moveTo>
                <a:lnTo>
                  <a:pt x="2453800" y="0"/>
                </a:lnTo>
                <a:lnTo>
                  <a:pt x="2453800" y="2185721"/>
                </a:lnTo>
                <a:lnTo>
                  <a:pt x="0" y="2185721"/>
                </a:lnTo>
                <a:close/>
              </a:path>
            </a:pathLst>
          </a:custGeom>
          <a:noFill/>
          <a:ln>
            <a:noFill/>
          </a:ln>
        </p:spPr>
      </p:pic>
      <p:pic>
        <p:nvPicPr>
          <p:cNvPr id="999" name="Google Shape;999;p51"/>
          <p:cNvPicPr preferRelativeResize="0"/>
          <p:nvPr/>
        </p:nvPicPr>
        <p:blipFill rotWithShape="1">
          <a:blip r:embed="rId4">
            <a:alphaModFix/>
          </a:blip>
          <a:srcRect b="12072" l="33828" r="10679" t="22024"/>
          <a:stretch/>
        </p:blipFill>
        <p:spPr>
          <a:xfrm>
            <a:off x="131535" y="2336141"/>
            <a:ext cx="2453800" cy="2185721"/>
          </a:xfrm>
          <a:custGeom>
            <a:rect b="b" l="l" r="r" t="t"/>
            <a:pathLst>
              <a:path extrusionOk="0" h="2185721" w="2453800">
                <a:moveTo>
                  <a:pt x="0" y="0"/>
                </a:moveTo>
                <a:lnTo>
                  <a:pt x="2453800" y="0"/>
                </a:lnTo>
                <a:lnTo>
                  <a:pt x="2453800" y="2185721"/>
                </a:lnTo>
                <a:lnTo>
                  <a:pt x="0" y="2185721"/>
                </a:lnTo>
                <a:close/>
              </a:path>
            </a:pathLst>
          </a:custGeom>
          <a:noFill/>
          <a:ln>
            <a:noFill/>
          </a:ln>
        </p:spPr>
      </p:pic>
      <p:pic>
        <p:nvPicPr>
          <p:cNvPr id="1000" name="Google Shape;1000;p51"/>
          <p:cNvPicPr preferRelativeResize="0"/>
          <p:nvPr/>
        </p:nvPicPr>
        <p:blipFill rotWithShape="1">
          <a:blip r:embed="rId5">
            <a:alphaModFix/>
          </a:blip>
          <a:srcRect b="0" l="16942" r="21326" t="6460"/>
          <a:stretch/>
        </p:blipFill>
        <p:spPr>
          <a:xfrm>
            <a:off x="5740314" y="159336"/>
            <a:ext cx="2023922" cy="2044522"/>
          </a:xfrm>
          <a:custGeom>
            <a:rect b="b" l="l" r="r" t="t"/>
            <a:pathLst>
              <a:path extrusionOk="0" h="2044522" w="2023922">
                <a:moveTo>
                  <a:pt x="0" y="0"/>
                </a:moveTo>
                <a:lnTo>
                  <a:pt x="2023922" y="0"/>
                </a:lnTo>
                <a:lnTo>
                  <a:pt x="2023922" y="2044522"/>
                </a:lnTo>
                <a:lnTo>
                  <a:pt x="0" y="2044522"/>
                </a:lnTo>
                <a:close/>
              </a:path>
            </a:pathLst>
          </a:custGeom>
          <a:noFill/>
          <a:ln>
            <a:noFill/>
          </a:ln>
        </p:spPr>
      </p:pic>
      <p:pic>
        <p:nvPicPr>
          <p:cNvPr id="1001" name="Google Shape;1001;p51"/>
          <p:cNvPicPr preferRelativeResize="0"/>
          <p:nvPr/>
        </p:nvPicPr>
        <p:blipFill rotWithShape="1">
          <a:blip r:embed="rId6">
            <a:alphaModFix/>
          </a:blip>
          <a:srcRect b="16599" l="21306" r="18905" t="3911"/>
          <a:stretch/>
        </p:blipFill>
        <p:spPr>
          <a:xfrm>
            <a:off x="131536" y="4654143"/>
            <a:ext cx="2050379" cy="2044522"/>
          </a:xfrm>
          <a:custGeom>
            <a:rect b="b" l="l" r="r" t="t"/>
            <a:pathLst>
              <a:path extrusionOk="0" h="2044522" w="2050379">
                <a:moveTo>
                  <a:pt x="0" y="0"/>
                </a:moveTo>
                <a:lnTo>
                  <a:pt x="2050379" y="0"/>
                </a:lnTo>
                <a:lnTo>
                  <a:pt x="2050379" y="2044522"/>
                </a:lnTo>
                <a:lnTo>
                  <a:pt x="0" y="2044522"/>
                </a:lnTo>
                <a:close/>
              </a:path>
            </a:pathLst>
          </a:custGeom>
          <a:noFill/>
          <a:ln>
            <a:noFill/>
          </a:ln>
        </p:spPr>
      </p:pic>
      <p:pic>
        <p:nvPicPr>
          <p:cNvPr id="1002" name="Google Shape;1002;p51"/>
          <p:cNvPicPr preferRelativeResize="0"/>
          <p:nvPr/>
        </p:nvPicPr>
        <p:blipFill rotWithShape="1">
          <a:blip r:embed="rId7">
            <a:alphaModFix/>
          </a:blip>
          <a:srcRect b="31186" l="4547" r="7443" t="19290"/>
          <a:stretch/>
        </p:blipFill>
        <p:spPr>
          <a:xfrm>
            <a:off x="2314197" y="4654143"/>
            <a:ext cx="5450039" cy="2044522"/>
          </a:xfrm>
          <a:custGeom>
            <a:rect b="b" l="l" r="r" t="t"/>
            <a:pathLst>
              <a:path extrusionOk="0" h="2044522" w="5450039">
                <a:moveTo>
                  <a:pt x="0" y="0"/>
                </a:moveTo>
                <a:lnTo>
                  <a:pt x="5450039" y="0"/>
                </a:lnTo>
                <a:lnTo>
                  <a:pt x="5450039" y="2044522"/>
                </a:lnTo>
                <a:lnTo>
                  <a:pt x="0" y="2044522"/>
                </a:lnTo>
                <a:close/>
              </a:path>
            </a:pathLst>
          </a:custGeom>
          <a:noFill/>
          <a:ln>
            <a:noFill/>
          </a:ln>
        </p:spPr>
      </p:pic>
      <p:pic>
        <p:nvPicPr>
          <p:cNvPr id="1003" name="Google Shape;1003;p51"/>
          <p:cNvPicPr preferRelativeResize="0"/>
          <p:nvPr/>
        </p:nvPicPr>
        <p:blipFill rotWithShape="1">
          <a:blip r:embed="rId8">
            <a:alphaModFix/>
          </a:blip>
          <a:srcRect b="2059" l="2261" r="38219" t="27252"/>
          <a:stretch/>
        </p:blipFill>
        <p:spPr>
          <a:xfrm>
            <a:off x="5310436" y="2336140"/>
            <a:ext cx="2453800" cy="2185721"/>
          </a:xfrm>
          <a:custGeom>
            <a:rect b="b" l="l" r="r" t="t"/>
            <a:pathLst>
              <a:path extrusionOk="0" h="2185721" w="2453800">
                <a:moveTo>
                  <a:pt x="0" y="0"/>
                </a:moveTo>
                <a:lnTo>
                  <a:pt x="2453800" y="0"/>
                </a:lnTo>
                <a:lnTo>
                  <a:pt x="2453800" y="2185721"/>
                </a:lnTo>
                <a:lnTo>
                  <a:pt x="0" y="2185721"/>
                </a:lnTo>
                <a:close/>
              </a:path>
            </a:pathLst>
          </a:custGeom>
          <a:noFill/>
          <a:ln>
            <a:noFill/>
          </a:ln>
        </p:spPr>
      </p:pic>
      <p:pic>
        <p:nvPicPr>
          <p:cNvPr id="1004" name="Google Shape;1004;p51"/>
          <p:cNvPicPr preferRelativeResize="0"/>
          <p:nvPr/>
        </p:nvPicPr>
        <p:blipFill rotWithShape="1">
          <a:blip r:embed="rId9">
            <a:alphaModFix/>
          </a:blip>
          <a:srcRect b="16617" l="3054" r="3054" t="30804"/>
          <a:stretch/>
        </p:blipFill>
        <p:spPr>
          <a:xfrm>
            <a:off x="131536" y="159336"/>
            <a:ext cx="5476496" cy="2044522"/>
          </a:xfrm>
          <a:custGeom>
            <a:rect b="b" l="l" r="r" t="t"/>
            <a:pathLst>
              <a:path extrusionOk="0" h="2044522" w="5476496">
                <a:moveTo>
                  <a:pt x="0" y="0"/>
                </a:moveTo>
                <a:lnTo>
                  <a:pt x="5476496" y="0"/>
                </a:lnTo>
                <a:lnTo>
                  <a:pt x="5476496" y="2044522"/>
                </a:lnTo>
                <a:lnTo>
                  <a:pt x="0" y="2044522"/>
                </a:lnTo>
                <a:close/>
              </a:path>
            </a:pathLst>
          </a:custGeom>
          <a:noFill/>
          <a:ln>
            <a:noFill/>
          </a:ln>
        </p:spPr>
      </p:pic>
      <p:grpSp>
        <p:nvGrpSpPr>
          <p:cNvPr id="1005" name="Google Shape;1005;p51"/>
          <p:cNvGrpSpPr/>
          <p:nvPr/>
        </p:nvGrpSpPr>
        <p:grpSpPr>
          <a:xfrm>
            <a:off x="10928712" y="6378850"/>
            <a:ext cx="947290" cy="270982"/>
            <a:chOff x="4103688" y="-2378075"/>
            <a:chExt cx="1309687" cy="374650"/>
          </a:xfrm>
        </p:grpSpPr>
        <p:sp>
          <p:nvSpPr>
            <p:cNvPr id="1006" name="Google Shape;1006;p51"/>
            <p:cNvSpPr/>
            <p:nvPr/>
          </p:nvSpPr>
          <p:spPr>
            <a:xfrm>
              <a:off x="4103688" y="-2374900"/>
              <a:ext cx="182562" cy="288925"/>
            </a:xfrm>
            <a:custGeom>
              <a:rect b="b" l="l" r="r" t="t"/>
              <a:pathLst>
                <a:path extrusionOk="0" h="95" w="61">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07" name="Google Shape;1007;p51"/>
            <p:cNvSpPr/>
            <p:nvPr/>
          </p:nvSpPr>
          <p:spPr>
            <a:xfrm>
              <a:off x="4208463" y="-2308225"/>
              <a:ext cx="211137" cy="304800"/>
            </a:xfrm>
            <a:custGeom>
              <a:rect b="b" l="l" r="r" t="t"/>
              <a:pathLst>
                <a:path extrusionOk="0" h="100" w="7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08" name="Google Shape;1008;p51"/>
            <p:cNvSpPr/>
            <p:nvPr/>
          </p:nvSpPr>
          <p:spPr>
            <a:xfrm>
              <a:off x="4645025" y="-2374900"/>
              <a:ext cx="34925" cy="292100"/>
            </a:xfrm>
            <a:custGeom>
              <a:rect b="b" l="l" r="r" t="t"/>
              <a:pathLst>
                <a:path extrusionOk="0" h="96" w="12">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09" name="Google Shape;1009;p51"/>
            <p:cNvSpPr/>
            <p:nvPr/>
          </p:nvSpPr>
          <p:spPr>
            <a:xfrm>
              <a:off x="4743450" y="-2378075"/>
              <a:ext cx="36512" cy="295275"/>
            </a:xfrm>
            <a:custGeom>
              <a:rect b="b" l="l" r="r" t="t"/>
              <a:pathLst>
                <a:path extrusionOk="0" h="97" w="12">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10" name="Google Shape;1010;p51"/>
            <p:cNvSpPr/>
            <p:nvPr/>
          </p:nvSpPr>
          <p:spPr>
            <a:xfrm>
              <a:off x="4830763" y="-2374900"/>
              <a:ext cx="171450" cy="295275"/>
            </a:xfrm>
            <a:custGeom>
              <a:rect b="b" l="l" r="r" t="t"/>
              <a:pathLst>
                <a:path extrusionOk="0" h="97" w="5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11" name="Google Shape;1011;p51"/>
            <p:cNvSpPr/>
            <p:nvPr/>
          </p:nvSpPr>
          <p:spPr>
            <a:xfrm>
              <a:off x="5046663" y="-2298700"/>
              <a:ext cx="180975" cy="219075"/>
            </a:xfrm>
            <a:custGeom>
              <a:rect b="b" l="l" r="r" t="t"/>
              <a:pathLst>
                <a:path extrusionOk="0" h="72" w="6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12" name="Google Shape;1012;p51"/>
            <p:cNvSpPr/>
            <p:nvPr/>
          </p:nvSpPr>
          <p:spPr>
            <a:xfrm>
              <a:off x="5265738" y="-2298700"/>
              <a:ext cx="147637" cy="219075"/>
            </a:xfrm>
            <a:custGeom>
              <a:rect b="b" l="l" r="r" t="t"/>
              <a:pathLst>
                <a:path extrusionOk="0" h="72" w="49">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13" name="Google Shape;1013;p51"/>
            <p:cNvSpPr/>
            <p:nvPr/>
          </p:nvSpPr>
          <p:spPr>
            <a:xfrm>
              <a:off x="4410075" y="-2116138"/>
              <a:ext cx="165100" cy="33338"/>
            </a:xfrm>
            <a:prstGeom prst="rect">
              <a:avLst/>
            </a:pr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1014" name="Google Shape;1014;p51"/>
            <p:cNvSpPr/>
            <p:nvPr/>
          </p:nvSpPr>
          <p:spPr>
            <a:xfrm>
              <a:off x="4419600" y="-2374900"/>
              <a:ext cx="168275" cy="292100"/>
            </a:xfrm>
            <a:custGeom>
              <a:rect b="b" l="l" r="r" t="t"/>
              <a:pathLst>
                <a:path extrusionOk="0" h="96" w="5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sp>
        <p:nvSpPr>
          <p:cNvPr id="1015" name="Google Shape;1015;p51"/>
          <p:cNvSpPr/>
          <p:nvPr/>
        </p:nvSpPr>
        <p:spPr>
          <a:xfrm>
            <a:off x="8223823" y="720198"/>
            <a:ext cx="3167626" cy="129266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2800"/>
              <a:buFont typeface="Quattrocento Sans"/>
              <a:buNone/>
            </a:pPr>
            <a:r>
              <a:rPr b="1" i="0" lang="en-US" sz="2800" u="none" cap="none" strike="noStrike">
                <a:solidFill>
                  <a:srgbClr val="083D65"/>
                </a:solidFill>
                <a:latin typeface="Quattrocento Sans"/>
                <a:ea typeface="Quattrocento Sans"/>
                <a:cs typeface="Quattrocento Sans"/>
                <a:sym typeface="Quattrocento Sans"/>
              </a:rPr>
              <a:t>Empowering Talent In Emerging Markets</a:t>
            </a:r>
            <a:endParaRPr/>
          </a:p>
        </p:txBody>
      </p:sp>
      <p:sp>
        <p:nvSpPr>
          <p:cNvPr id="1016" name="Google Shape;1016;p51"/>
          <p:cNvSpPr/>
          <p:nvPr/>
        </p:nvSpPr>
        <p:spPr>
          <a:xfrm>
            <a:off x="8223822" y="2351591"/>
            <a:ext cx="3167627" cy="323165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400"/>
              <a:buFont typeface="Calibri"/>
              <a:buNone/>
            </a:pPr>
            <a:r>
              <a:rPr b="0" i="0" lang="en-US" sz="1400" u="none" cap="none" strike="noStrike">
                <a:solidFill>
                  <a:srgbClr val="083D65"/>
                </a:solidFill>
                <a:latin typeface="Calibri"/>
                <a:ea typeface="Calibri"/>
                <a:cs typeface="Calibri"/>
                <a:sym typeface="Calibri"/>
              </a:rPr>
              <a:t>Unlike traditional outsourcing, we want to provide extraordinary value to </a:t>
            </a:r>
            <a:endParaRPr b="0" i="0" sz="1400" u="none" cap="none" strike="noStrike">
              <a:solidFill>
                <a:srgbClr val="083D65"/>
              </a:solidFill>
              <a:latin typeface="Calibri"/>
              <a:ea typeface="Calibri"/>
              <a:cs typeface="Calibri"/>
              <a:sym typeface="Calibri"/>
            </a:endParaRPr>
          </a:p>
          <a:p>
            <a:pPr indent="0" lvl="0" marL="0" marR="0" rtl="0" algn="l">
              <a:lnSpc>
                <a:spcPct val="100000"/>
              </a:lnSpc>
              <a:spcBef>
                <a:spcPts val="0"/>
              </a:spcBef>
              <a:spcAft>
                <a:spcPts val="0"/>
              </a:spcAft>
              <a:buClr>
                <a:srgbClr val="083D65"/>
              </a:buClr>
              <a:buSzPts val="1400"/>
              <a:buFont typeface="Calibri"/>
              <a:buNone/>
            </a:pPr>
            <a:r>
              <a:rPr b="0" i="0" lang="en-US" sz="1400" u="none" cap="none" strike="noStrike">
                <a:solidFill>
                  <a:srgbClr val="083D65"/>
                </a:solidFill>
                <a:latin typeface="Calibri"/>
                <a:ea typeface="Calibri"/>
                <a:cs typeface="Calibri"/>
                <a:sym typeface="Calibri"/>
              </a:rPr>
              <a:t>our customers by investing our profits into the design talent in Indonesia.</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83D65"/>
              </a:solidFill>
              <a:latin typeface="Calibri"/>
              <a:ea typeface="Calibri"/>
              <a:cs typeface="Calibri"/>
              <a:sym typeface="Calibri"/>
            </a:endParaRPr>
          </a:p>
          <a:p>
            <a:pPr indent="0" lvl="0" marL="0" marR="0" rtl="0" algn="l">
              <a:lnSpc>
                <a:spcPct val="100000"/>
              </a:lnSpc>
              <a:spcBef>
                <a:spcPts val="0"/>
              </a:spcBef>
              <a:spcAft>
                <a:spcPts val="0"/>
              </a:spcAft>
              <a:buClr>
                <a:srgbClr val="083D65"/>
              </a:buClr>
              <a:buSzPts val="1400"/>
              <a:buFont typeface="Calibri"/>
              <a:buNone/>
            </a:pPr>
            <a:r>
              <a:rPr b="0" i="0" lang="en-US" sz="1400" u="none" cap="none" strike="noStrike">
                <a:solidFill>
                  <a:srgbClr val="083D65"/>
                </a:solidFill>
                <a:latin typeface="Calibri"/>
                <a:ea typeface="Calibri"/>
                <a:cs typeface="Calibri"/>
                <a:sym typeface="Calibri"/>
              </a:rPr>
              <a:t>Whether it’s by educating our employees with our in house academy or by simply providing an incredible work environment with in-house gym, full health care, nutritional food and frequent social activities, we’re fully committed to empowering talents in emerging markets.</a:t>
            </a:r>
            <a:endParaRPr/>
          </a:p>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83D65"/>
              </a:solidFill>
              <a:latin typeface="Calibri"/>
              <a:ea typeface="Calibri"/>
              <a:cs typeface="Calibri"/>
              <a:sym typeface="Calibri"/>
            </a:endParaRPr>
          </a:p>
          <a:p>
            <a:pPr indent="0" lvl="0" marL="0" marR="0" rtl="0" algn="l">
              <a:lnSpc>
                <a:spcPct val="100000"/>
              </a:lnSpc>
              <a:spcBef>
                <a:spcPts val="0"/>
              </a:spcBef>
              <a:spcAft>
                <a:spcPts val="0"/>
              </a:spcAft>
              <a:buClr>
                <a:srgbClr val="083D65"/>
              </a:buClr>
              <a:buSzPts val="1400"/>
              <a:buFont typeface="Calibri"/>
              <a:buNone/>
            </a:pPr>
            <a:r>
              <a:rPr b="0" i="0" lang="en-US" sz="1400" u="none" cap="none" strike="noStrike">
                <a:solidFill>
                  <a:srgbClr val="083D65"/>
                </a:solidFill>
                <a:latin typeface="Calibri"/>
                <a:ea typeface="Calibri"/>
                <a:cs typeface="Calibri"/>
                <a:sym typeface="Calibri"/>
              </a:rPr>
              <a:t>We’re leaders In redefining the traditional approach of outsourcing.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38"/>
          <p:cNvPicPr preferRelativeResize="0"/>
          <p:nvPr/>
        </p:nvPicPr>
        <p:blipFill rotWithShape="1">
          <a:blip r:embed="rId3">
            <a:alphaModFix/>
          </a:blip>
          <a:srcRect b="15073" l="0" r="0" t="0"/>
          <a:stretch/>
        </p:blipFill>
        <p:spPr>
          <a:xfrm>
            <a:off x="0" y="-1"/>
            <a:ext cx="12192000" cy="6858001"/>
          </a:xfrm>
          <a:prstGeom prst="rect">
            <a:avLst/>
          </a:prstGeom>
          <a:noFill/>
          <a:ln>
            <a:noFill/>
          </a:ln>
        </p:spPr>
      </p:pic>
      <p:sp>
        <p:nvSpPr>
          <p:cNvPr id="256" name="Google Shape;256;p38"/>
          <p:cNvSpPr/>
          <p:nvPr/>
        </p:nvSpPr>
        <p:spPr>
          <a:xfrm>
            <a:off x="0" y="-2"/>
            <a:ext cx="12192000" cy="6858001"/>
          </a:xfrm>
          <a:prstGeom prst="roundRect">
            <a:avLst>
              <a:gd fmla="val 0" name="adj"/>
            </a:avLst>
          </a:prstGeom>
          <a:solidFill>
            <a:srgbClr val="262626">
              <a:alpha val="8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57" name="Google Shape;257;p38"/>
          <p:cNvSpPr/>
          <p:nvPr/>
        </p:nvSpPr>
        <p:spPr>
          <a:xfrm>
            <a:off x="0" y="1164436"/>
            <a:ext cx="12192000" cy="4529128"/>
          </a:xfrm>
          <a:prstGeom prst="roundRect">
            <a:avLst>
              <a:gd fmla="val 0" name="adj"/>
            </a:avLst>
          </a:prstGeom>
          <a:solidFill>
            <a:srgbClr val="262626">
              <a:alpha val="60784"/>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58" name="Google Shape;258;p38"/>
          <p:cNvSpPr/>
          <p:nvPr/>
        </p:nvSpPr>
        <p:spPr>
          <a:xfrm>
            <a:off x="11449050" y="0"/>
            <a:ext cx="742950" cy="6858000"/>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59" name="Google Shape;259;p38"/>
          <p:cNvGrpSpPr/>
          <p:nvPr/>
        </p:nvGrpSpPr>
        <p:grpSpPr>
          <a:xfrm>
            <a:off x="577762" y="1999856"/>
            <a:ext cx="8278762" cy="2858289"/>
            <a:chOff x="577762" y="1826263"/>
            <a:chExt cx="8278762" cy="2858289"/>
          </a:xfrm>
        </p:grpSpPr>
        <p:sp>
          <p:nvSpPr>
            <p:cNvPr id="260" name="Google Shape;260;p38"/>
            <p:cNvSpPr txBox="1"/>
            <p:nvPr/>
          </p:nvSpPr>
          <p:spPr>
            <a:xfrm>
              <a:off x="577762" y="1826263"/>
              <a:ext cx="8278762" cy="2031325"/>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6600" u="none" cap="none" strike="noStrike">
                  <a:solidFill>
                    <a:srgbClr val="FFBE00"/>
                  </a:solidFill>
                  <a:latin typeface="Calibri"/>
                  <a:ea typeface="Calibri"/>
                  <a:cs typeface="Calibri"/>
                  <a:sym typeface="Calibri"/>
                </a:rPr>
                <a:t>BUSINESS</a:t>
              </a:r>
              <a:r>
                <a:rPr b="1" i="0" lang="en-US" sz="6600" u="none" cap="none" strike="noStrike">
                  <a:solidFill>
                    <a:srgbClr val="FFBE00"/>
                  </a:solidFill>
                  <a:latin typeface="Calibri"/>
                  <a:ea typeface="Calibri"/>
                  <a:cs typeface="Calibri"/>
                  <a:sym typeface="Calibri"/>
                </a:rPr>
                <a:t> </a:t>
              </a:r>
              <a:endParaRPr>
                <a:latin typeface="Calibri"/>
                <a:ea typeface="Calibri"/>
                <a:cs typeface="Calibri"/>
                <a:sym typeface="Calibri"/>
              </a:endParaRPr>
            </a:p>
            <a:p>
              <a:pPr indent="0" lvl="0" marL="0" marR="0" rtl="0" algn="l">
                <a:spcBef>
                  <a:spcPts val="0"/>
                </a:spcBef>
                <a:spcAft>
                  <a:spcPts val="0"/>
                </a:spcAft>
                <a:buNone/>
              </a:pPr>
              <a:r>
                <a:rPr b="1" lang="en-US" sz="6600">
                  <a:solidFill>
                    <a:srgbClr val="1C819E"/>
                  </a:solidFill>
                  <a:latin typeface="Calibri"/>
                  <a:ea typeface="Calibri"/>
                  <a:cs typeface="Calibri"/>
                  <a:sym typeface="Calibri"/>
                </a:rPr>
                <a:t>ROADMAP</a:t>
              </a:r>
              <a:endParaRPr sz="6600">
                <a:solidFill>
                  <a:srgbClr val="1C819E"/>
                </a:solidFill>
                <a:latin typeface="Calibri"/>
                <a:ea typeface="Calibri"/>
                <a:cs typeface="Calibri"/>
                <a:sym typeface="Calibri"/>
              </a:endParaRPr>
            </a:p>
          </p:txBody>
        </p:sp>
        <p:sp>
          <p:nvSpPr>
            <p:cNvPr id="261" name="Google Shape;261;p38"/>
            <p:cNvSpPr txBox="1"/>
            <p:nvPr/>
          </p:nvSpPr>
          <p:spPr>
            <a:xfrm>
              <a:off x="577762" y="4195059"/>
              <a:ext cx="5751256" cy="48949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chemeClr val="lt1"/>
                  </a:solidFill>
                  <a:latin typeface="Calibri"/>
                  <a:ea typeface="Calibri"/>
                  <a:cs typeface="Calibri"/>
                  <a:sym typeface="Calibri"/>
                </a:rPr>
                <a:t>Lorem ipsum dolor sit amet, consectetur adipiscing elit, sed do eiusmod tempor incididunt ut labore et dolore magna aliqua.</a:t>
              </a:r>
              <a:endParaRPr>
                <a:latin typeface="Calibri"/>
                <a:ea typeface="Calibri"/>
                <a:cs typeface="Calibri"/>
                <a:sym typeface="Calibri"/>
              </a:endParaRPr>
            </a:p>
          </p:txBody>
        </p:sp>
        <p:cxnSp>
          <p:nvCxnSpPr>
            <p:cNvPr id="262" name="Google Shape;262;p38"/>
            <p:cNvCxnSpPr/>
            <p:nvPr/>
          </p:nvCxnSpPr>
          <p:spPr>
            <a:xfrm>
              <a:off x="577762" y="4026324"/>
              <a:ext cx="5634352" cy="0"/>
            </a:xfrm>
            <a:prstGeom prst="straightConnector1">
              <a:avLst/>
            </a:prstGeom>
            <a:noFill/>
            <a:ln cap="flat" cmpd="sng" w="12700">
              <a:solidFill>
                <a:schemeClr val="lt1"/>
              </a:solidFill>
              <a:prstDash val="solid"/>
              <a:miter lim="800000"/>
              <a:headEnd len="sm" w="sm" type="none"/>
              <a:tailEnd len="sm" w="sm" type="none"/>
            </a:ln>
          </p:spPr>
        </p:cxnSp>
      </p:grpSp>
      <p:sp>
        <p:nvSpPr>
          <p:cNvPr id="263" name="Google Shape;263;p38"/>
          <p:cNvSpPr/>
          <p:nvPr/>
        </p:nvSpPr>
        <p:spPr>
          <a:xfrm>
            <a:off x="11449050" y="-3"/>
            <a:ext cx="742950" cy="1164438"/>
          </a:xfrm>
          <a:prstGeom prst="rect">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64" name="Google Shape;264;p38"/>
          <p:cNvSpPr/>
          <p:nvPr/>
        </p:nvSpPr>
        <p:spPr>
          <a:xfrm>
            <a:off x="11449050" y="1920604"/>
            <a:ext cx="742950" cy="703943"/>
          </a:xfrm>
          <a:prstGeom prst="rect">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id="265" name="Google Shape;265;p38"/>
          <p:cNvPicPr preferRelativeResize="0"/>
          <p:nvPr/>
        </p:nvPicPr>
        <p:blipFill rotWithShape="1">
          <a:blip r:embed="rId4">
            <a:alphaModFix/>
          </a:blip>
          <a:srcRect b="0" l="0" r="0" t="0"/>
          <a:stretch/>
        </p:blipFill>
        <p:spPr>
          <a:xfrm>
            <a:off x="5581650" y="6270479"/>
            <a:ext cx="1028700" cy="2939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grpSp>
        <p:nvGrpSpPr>
          <p:cNvPr id="271" name="Google Shape;271;p39"/>
          <p:cNvGrpSpPr/>
          <p:nvPr/>
        </p:nvGrpSpPr>
        <p:grpSpPr>
          <a:xfrm>
            <a:off x="0" y="4954136"/>
            <a:ext cx="12192000" cy="1909138"/>
            <a:chOff x="0" y="4948862"/>
            <a:chExt cx="12192000" cy="1909138"/>
          </a:xfrm>
        </p:grpSpPr>
        <p:sp>
          <p:nvSpPr>
            <p:cNvPr id="272" name="Google Shape;272;p39"/>
            <p:cNvSpPr/>
            <p:nvPr/>
          </p:nvSpPr>
          <p:spPr>
            <a:xfrm>
              <a:off x="0" y="4948862"/>
              <a:ext cx="12192000" cy="1909138"/>
            </a:xfrm>
            <a:custGeom>
              <a:rect b="b" l="l" r="r" t="t"/>
              <a:pathLst>
                <a:path extrusionOk="0" h="1909138" w="1219200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73" name="Google Shape;273;p39"/>
            <p:cNvSpPr/>
            <p:nvPr/>
          </p:nvSpPr>
          <p:spPr>
            <a:xfrm>
              <a:off x="0" y="5563852"/>
              <a:ext cx="12192000" cy="1294147"/>
            </a:xfrm>
            <a:custGeom>
              <a:rect b="b" l="l" r="r" t="t"/>
              <a:pathLst>
                <a:path extrusionOk="0" h="1909138" w="1219200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pic>
        <p:nvPicPr>
          <p:cNvPr id="274" name="Google Shape;274;p39"/>
          <p:cNvPicPr preferRelativeResize="0"/>
          <p:nvPr/>
        </p:nvPicPr>
        <p:blipFill rotWithShape="1">
          <a:blip r:embed="rId3">
            <a:alphaModFix/>
          </a:blip>
          <a:srcRect b="0" l="0" r="0" t="0"/>
          <a:stretch/>
        </p:blipFill>
        <p:spPr>
          <a:xfrm>
            <a:off x="7980891" y="1262987"/>
            <a:ext cx="3058784" cy="2160836"/>
          </a:xfrm>
          <a:prstGeom prst="rect">
            <a:avLst/>
          </a:prstGeom>
          <a:noFill/>
          <a:ln>
            <a:noFill/>
          </a:ln>
          <a:effectLst>
            <a:outerShdw blurRad="381000" rotWithShape="0" algn="tl" dir="5400000" dist="190500">
              <a:srgbClr val="000000">
                <a:alpha val="11764"/>
              </a:srgbClr>
            </a:outerShdw>
          </a:effectLst>
        </p:spPr>
      </p:pic>
      <p:pic>
        <p:nvPicPr>
          <p:cNvPr id="275" name="Google Shape;275;p39"/>
          <p:cNvPicPr preferRelativeResize="0"/>
          <p:nvPr/>
        </p:nvPicPr>
        <p:blipFill rotWithShape="1">
          <a:blip r:embed="rId4">
            <a:alphaModFix/>
          </a:blip>
          <a:srcRect b="0" l="0" r="0" t="0"/>
          <a:stretch/>
        </p:blipFill>
        <p:spPr>
          <a:xfrm>
            <a:off x="7960764" y="3615314"/>
            <a:ext cx="3808453" cy="2142255"/>
          </a:xfrm>
          <a:prstGeom prst="rect">
            <a:avLst/>
          </a:prstGeom>
          <a:noFill/>
          <a:ln>
            <a:noFill/>
          </a:ln>
          <a:effectLst>
            <a:outerShdw blurRad="381000" rotWithShape="0" algn="tl" dir="5400000" dist="190500">
              <a:srgbClr val="000000">
                <a:alpha val="20000"/>
              </a:srgbClr>
            </a:outerShdw>
          </a:effectLst>
        </p:spPr>
      </p:pic>
      <p:pic>
        <p:nvPicPr>
          <p:cNvPr id="276" name="Google Shape;276;p39"/>
          <p:cNvPicPr preferRelativeResize="0"/>
          <p:nvPr/>
        </p:nvPicPr>
        <p:blipFill rotWithShape="1">
          <a:blip r:embed="rId5">
            <a:alphaModFix/>
          </a:blip>
          <a:srcRect b="13617" l="0" r="0" t="18724"/>
          <a:stretch/>
        </p:blipFill>
        <p:spPr>
          <a:xfrm>
            <a:off x="4118669" y="1283427"/>
            <a:ext cx="3195798" cy="2162276"/>
          </a:xfrm>
          <a:prstGeom prst="rect">
            <a:avLst/>
          </a:prstGeom>
          <a:noFill/>
          <a:ln>
            <a:noFill/>
          </a:ln>
          <a:effectLst>
            <a:outerShdw blurRad="381000" rotWithShape="0" algn="tl" dir="5400000" dist="190500">
              <a:srgbClr val="000000">
                <a:alpha val="12941"/>
              </a:srgbClr>
            </a:outerShdw>
          </a:effectLst>
        </p:spPr>
      </p:pic>
      <p:pic>
        <p:nvPicPr>
          <p:cNvPr id="277" name="Google Shape;277;p39"/>
          <p:cNvPicPr preferRelativeResize="0"/>
          <p:nvPr/>
        </p:nvPicPr>
        <p:blipFill rotWithShape="1">
          <a:blip r:embed="rId6">
            <a:alphaModFix/>
          </a:blip>
          <a:srcRect b="0" l="0" r="0" t="0"/>
          <a:stretch/>
        </p:blipFill>
        <p:spPr>
          <a:xfrm>
            <a:off x="3731253" y="3418413"/>
            <a:ext cx="4559527" cy="2913376"/>
          </a:xfrm>
          <a:prstGeom prst="rect">
            <a:avLst/>
          </a:prstGeom>
          <a:noFill/>
          <a:ln>
            <a:noFill/>
          </a:ln>
        </p:spPr>
      </p:pic>
      <p:grpSp>
        <p:nvGrpSpPr>
          <p:cNvPr id="278" name="Google Shape;278;p39"/>
          <p:cNvGrpSpPr/>
          <p:nvPr/>
        </p:nvGrpSpPr>
        <p:grpSpPr>
          <a:xfrm>
            <a:off x="10928712" y="6378850"/>
            <a:ext cx="947290" cy="270982"/>
            <a:chOff x="4103688" y="-2378075"/>
            <a:chExt cx="1309687" cy="374650"/>
          </a:xfrm>
        </p:grpSpPr>
        <p:sp>
          <p:nvSpPr>
            <p:cNvPr id="279" name="Google Shape;279;p39"/>
            <p:cNvSpPr/>
            <p:nvPr/>
          </p:nvSpPr>
          <p:spPr>
            <a:xfrm>
              <a:off x="4103688" y="-2374900"/>
              <a:ext cx="182562" cy="288925"/>
            </a:xfrm>
            <a:custGeom>
              <a:rect b="b" l="l" r="r" t="t"/>
              <a:pathLst>
                <a:path extrusionOk="0" h="95" w="61">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0" name="Google Shape;280;p39"/>
            <p:cNvSpPr/>
            <p:nvPr/>
          </p:nvSpPr>
          <p:spPr>
            <a:xfrm>
              <a:off x="4208463" y="-2308225"/>
              <a:ext cx="211137" cy="304800"/>
            </a:xfrm>
            <a:custGeom>
              <a:rect b="b" l="l" r="r" t="t"/>
              <a:pathLst>
                <a:path extrusionOk="0" h="100" w="7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1" name="Google Shape;281;p39"/>
            <p:cNvSpPr/>
            <p:nvPr/>
          </p:nvSpPr>
          <p:spPr>
            <a:xfrm>
              <a:off x="4645025" y="-2374900"/>
              <a:ext cx="34925" cy="292100"/>
            </a:xfrm>
            <a:custGeom>
              <a:rect b="b" l="l" r="r" t="t"/>
              <a:pathLst>
                <a:path extrusionOk="0" h="96" w="12">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2" name="Google Shape;282;p39"/>
            <p:cNvSpPr/>
            <p:nvPr/>
          </p:nvSpPr>
          <p:spPr>
            <a:xfrm>
              <a:off x="4743450" y="-2378075"/>
              <a:ext cx="36512" cy="295275"/>
            </a:xfrm>
            <a:custGeom>
              <a:rect b="b" l="l" r="r" t="t"/>
              <a:pathLst>
                <a:path extrusionOk="0" h="97" w="12">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3" name="Google Shape;283;p39"/>
            <p:cNvSpPr/>
            <p:nvPr/>
          </p:nvSpPr>
          <p:spPr>
            <a:xfrm>
              <a:off x="4830763" y="-2374900"/>
              <a:ext cx="171450" cy="295275"/>
            </a:xfrm>
            <a:custGeom>
              <a:rect b="b" l="l" r="r" t="t"/>
              <a:pathLst>
                <a:path extrusionOk="0" h="97" w="5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4" name="Google Shape;284;p39"/>
            <p:cNvSpPr/>
            <p:nvPr/>
          </p:nvSpPr>
          <p:spPr>
            <a:xfrm>
              <a:off x="5046663" y="-2298700"/>
              <a:ext cx="180975" cy="219075"/>
            </a:xfrm>
            <a:custGeom>
              <a:rect b="b" l="l" r="r" t="t"/>
              <a:pathLst>
                <a:path extrusionOk="0" h="72" w="6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5" name="Google Shape;285;p39"/>
            <p:cNvSpPr/>
            <p:nvPr/>
          </p:nvSpPr>
          <p:spPr>
            <a:xfrm>
              <a:off x="5265738" y="-2298700"/>
              <a:ext cx="147637" cy="219075"/>
            </a:xfrm>
            <a:custGeom>
              <a:rect b="b" l="l" r="r" t="t"/>
              <a:pathLst>
                <a:path extrusionOk="0" h="72" w="49">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6" name="Google Shape;286;p39"/>
            <p:cNvSpPr/>
            <p:nvPr/>
          </p:nvSpPr>
          <p:spPr>
            <a:xfrm>
              <a:off x="4410075" y="-2116138"/>
              <a:ext cx="165100" cy="33338"/>
            </a:xfrm>
            <a:prstGeom prst="rect">
              <a:avLst/>
            </a:pr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287" name="Google Shape;287;p39"/>
            <p:cNvSpPr/>
            <p:nvPr/>
          </p:nvSpPr>
          <p:spPr>
            <a:xfrm>
              <a:off x="4419600" y="-2374900"/>
              <a:ext cx="168275" cy="292100"/>
            </a:xfrm>
            <a:custGeom>
              <a:rect b="b" l="l" r="r" t="t"/>
              <a:pathLst>
                <a:path extrusionOk="0" h="96" w="5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grpSp>
        <p:nvGrpSpPr>
          <p:cNvPr id="288" name="Google Shape;288;p39"/>
          <p:cNvGrpSpPr/>
          <p:nvPr/>
        </p:nvGrpSpPr>
        <p:grpSpPr>
          <a:xfrm>
            <a:off x="541278" y="602607"/>
            <a:ext cx="8477174" cy="5306098"/>
            <a:chOff x="500751" y="632830"/>
            <a:chExt cx="8477174" cy="5306098"/>
          </a:xfrm>
        </p:grpSpPr>
        <p:sp>
          <p:nvSpPr>
            <p:cNvPr id="289" name="Google Shape;289;p39"/>
            <p:cNvSpPr/>
            <p:nvPr/>
          </p:nvSpPr>
          <p:spPr>
            <a:xfrm>
              <a:off x="500751" y="632830"/>
              <a:ext cx="3433074" cy="98488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3200"/>
                <a:buFont typeface="Quattrocento Sans"/>
                <a:buNone/>
              </a:pPr>
              <a:r>
                <a:rPr b="1" i="0" lang="en-US" sz="3200" u="none" cap="none" strike="noStrike">
                  <a:solidFill>
                    <a:srgbClr val="083D65"/>
                  </a:solidFill>
                  <a:latin typeface="Quattrocento Sans"/>
                  <a:ea typeface="Quattrocento Sans"/>
                  <a:cs typeface="Quattrocento Sans"/>
                  <a:sym typeface="Quattrocento Sans"/>
                </a:rPr>
                <a:t>LET US DO YOUR PRESENTATION</a:t>
              </a:r>
              <a:endParaRPr/>
            </a:p>
          </p:txBody>
        </p:sp>
        <p:grpSp>
          <p:nvGrpSpPr>
            <p:cNvPr id="290" name="Google Shape;290;p39"/>
            <p:cNvGrpSpPr/>
            <p:nvPr/>
          </p:nvGrpSpPr>
          <p:grpSpPr>
            <a:xfrm>
              <a:off x="500751" y="1305921"/>
              <a:ext cx="8477174" cy="4633007"/>
              <a:chOff x="536434" y="1145140"/>
              <a:chExt cx="8477174" cy="4633007"/>
            </a:xfrm>
          </p:grpSpPr>
          <p:grpSp>
            <p:nvGrpSpPr>
              <p:cNvPr id="291" name="Google Shape;291;p39"/>
              <p:cNvGrpSpPr/>
              <p:nvPr/>
            </p:nvGrpSpPr>
            <p:grpSpPr>
              <a:xfrm>
                <a:off x="4113015" y="1145140"/>
                <a:ext cx="4900594" cy="2627866"/>
                <a:chOff x="4113015" y="1061247"/>
                <a:chExt cx="4900594" cy="2627866"/>
              </a:xfrm>
            </p:grpSpPr>
            <p:grpSp>
              <p:nvGrpSpPr>
                <p:cNvPr id="292" name="Google Shape;292;p39"/>
                <p:cNvGrpSpPr/>
                <p:nvPr/>
              </p:nvGrpSpPr>
              <p:grpSpPr>
                <a:xfrm>
                  <a:off x="4124564" y="3402852"/>
                  <a:ext cx="805870" cy="286259"/>
                  <a:chOff x="2127063" y="2542759"/>
                  <a:chExt cx="454893" cy="161585"/>
                </a:xfrm>
              </p:grpSpPr>
              <p:sp>
                <p:nvSpPr>
                  <p:cNvPr id="293" name="Google Shape;293;p39"/>
                  <p:cNvSpPr/>
                  <p:nvPr/>
                </p:nvSpPr>
                <p:spPr>
                  <a:xfrm rot="5400000">
                    <a:off x="2273717" y="2396105"/>
                    <a:ext cx="161585" cy="454893"/>
                  </a:xfrm>
                  <a:prstGeom prst="round2SameRect">
                    <a:avLst>
                      <a:gd fmla="val 46104" name="adj1"/>
                      <a:gd fmla="val 0" name="adj2"/>
                    </a:avLst>
                  </a:prstGeom>
                  <a:solidFill>
                    <a:srgbClr val="083D6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94" name="Google Shape;294;p39"/>
                  <p:cNvSpPr txBox="1"/>
                  <p:nvPr/>
                </p:nvSpPr>
                <p:spPr>
                  <a:xfrm>
                    <a:off x="2185701" y="2543045"/>
                    <a:ext cx="354791" cy="13898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after</a:t>
                    </a:r>
                    <a:endParaRPr b="0" i="0" sz="1600" u="none" cap="none" strike="noStrike">
                      <a:solidFill>
                        <a:srgbClr val="FFFFFF"/>
                      </a:solidFill>
                      <a:latin typeface="Calibri"/>
                      <a:ea typeface="Calibri"/>
                      <a:cs typeface="Calibri"/>
                      <a:sym typeface="Calibri"/>
                    </a:endParaRPr>
                  </a:p>
                </p:txBody>
              </p:sp>
            </p:grpSp>
            <p:grpSp>
              <p:nvGrpSpPr>
                <p:cNvPr id="295" name="Google Shape;295;p39"/>
                <p:cNvGrpSpPr/>
                <p:nvPr/>
              </p:nvGrpSpPr>
              <p:grpSpPr>
                <a:xfrm>
                  <a:off x="4113015" y="1061248"/>
                  <a:ext cx="1031810" cy="286259"/>
                  <a:chOff x="4298082" y="1214613"/>
                  <a:chExt cx="454893" cy="161585"/>
                </a:xfrm>
              </p:grpSpPr>
              <p:sp>
                <p:nvSpPr>
                  <p:cNvPr id="296" name="Google Shape;296;p39"/>
                  <p:cNvSpPr/>
                  <p:nvPr/>
                </p:nvSpPr>
                <p:spPr>
                  <a:xfrm rot="5400000">
                    <a:off x="4444736" y="1067959"/>
                    <a:ext cx="161585" cy="454893"/>
                  </a:xfrm>
                  <a:prstGeom prst="round2SameRect">
                    <a:avLst>
                      <a:gd fmla="val 5000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297" name="Google Shape;297;p39"/>
                  <p:cNvSpPr txBox="1"/>
                  <p:nvPr/>
                </p:nvSpPr>
                <p:spPr>
                  <a:xfrm>
                    <a:off x="4348971" y="1214614"/>
                    <a:ext cx="354791" cy="13898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before</a:t>
                    </a:r>
                    <a:endParaRPr/>
                  </a:p>
                </p:txBody>
              </p:sp>
            </p:grpSp>
            <p:grpSp>
              <p:nvGrpSpPr>
                <p:cNvPr id="298" name="Google Shape;298;p39"/>
                <p:cNvGrpSpPr/>
                <p:nvPr/>
              </p:nvGrpSpPr>
              <p:grpSpPr>
                <a:xfrm>
                  <a:off x="7959816" y="3402854"/>
                  <a:ext cx="805870" cy="286259"/>
                  <a:chOff x="4291964" y="1194029"/>
                  <a:chExt cx="454893" cy="161585"/>
                </a:xfrm>
              </p:grpSpPr>
              <p:sp>
                <p:nvSpPr>
                  <p:cNvPr id="299" name="Google Shape;299;p39"/>
                  <p:cNvSpPr/>
                  <p:nvPr/>
                </p:nvSpPr>
                <p:spPr>
                  <a:xfrm rot="5400000">
                    <a:off x="4438618" y="1047375"/>
                    <a:ext cx="161585" cy="454893"/>
                  </a:xfrm>
                  <a:prstGeom prst="round2SameRect">
                    <a:avLst>
                      <a:gd fmla="val 50000" name="adj1"/>
                      <a:gd fmla="val 0" name="adj2"/>
                    </a:avLst>
                  </a:prstGeom>
                  <a:solidFill>
                    <a:srgbClr val="083D6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300" name="Google Shape;300;p39"/>
                  <p:cNvSpPr txBox="1"/>
                  <p:nvPr/>
                </p:nvSpPr>
                <p:spPr>
                  <a:xfrm>
                    <a:off x="4345574" y="1200327"/>
                    <a:ext cx="354791" cy="13898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after</a:t>
                    </a:r>
                    <a:endParaRPr b="0" i="0" sz="1600" u="none" cap="none" strike="noStrike">
                      <a:solidFill>
                        <a:srgbClr val="FFFFFF"/>
                      </a:solidFill>
                      <a:latin typeface="Calibri"/>
                      <a:ea typeface="Calibri"/>
                      <a:cs typeface="Calibri"/>
                      <a:sym typeface="Calibri"/>
                    </a:endParaRPr>
                  </a:p>
                </p:txBody>
              </p:sp>
            </p:grpSp>
            <p:grpSp>
              <p:nvGrpSpPr>
                <p:cNvPr id="301" name="Google Shape;301;p39"/>
                <p:cNvGrpSpPr/>
                <p:nvPr/>
              </p:nvGrpSpPr>
              <p:grpSpPr>
                <a:xfrm>
                  <a:off x="7981798" y="1061247"/>
                  <a:ext cx="1031810" cy="286259"/>
                  <a:chOff x="6003709" y="-127741"/>
                  <a:chExt cx="454893" cy="161585"/>
                </a:xfrm>
              </p:grpSpPr>
              <p:sp>
                <p:nvSpPr>
                  <p:cNvPr id="302" name="Google Shape;302;p39"/>
                  <p:cNvSpPr/>
                  <p:nvPr/>
                </p:nvSpPr>
                <p:spPr>
                  <a:xfrm rot="5400000">
                    <a:off x="6150363" y="-274395"/>
                    <a:ext cx="161585" cy="454893"/>
                  </a:xfrm>
                  <a:prstGeom prst="round2SameRect">
                    <a:avLst>
                      <a:gd fmla="val 50000" name="adj1"/>
                      <a:gd fmla="val 0" name="adj2"/>
                    </a:avLst>
                  </a:prstGeom>
                  <a:solidFill>
                    <a:srgbClr val="A5A5A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303" name="Google Shape;303;p39"/>
                  <p:cNvSpPr txBox="1"/>
                  <p:nvPr/>
                </p:nvSpPr>
                <p:spPr>
                  <a:xfrm>
                    <a:off x="6054598" y="-123378"/>
                    <a:ext cx="354791" cy="138985"/>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600"/>
                      <a:buFont typeface="Calibri"/>
                      <a:buNone/>
                    </a:pPr>
                    <a:r>
                      <a:rPr b="0" i="0" lang="en-US" sz="1600" u="none" cap="none" strike="noStrike">
                        <a:solidFill>
                          <a:srgbClr val="FFFFFF"/>
                        </a:solidFill>
                        <a:latin typeface="Calibri"/>
                        <a:ea typeface="Calibri"/>
                        <a:cs typeface="Calibri"/>
                        <a:sym typeface="Calibri"/>
                      </a:rPr>
                      <a:t>before</a:t>
                    </a:r>
                    <a:endParaRPr b="0" i="0" sz="1600" u="none" cap="none" strike="noStrike">
                      <a:solidFill>
                        <a:srgbClr val="FFFFFF"/>
                      </a:solidFill>
                      <a:latin typeface="Calibri"/>
                      <a:ea typeface="Calibri"/>
                      <a:cs typeface="Calibri"/>
                      <a:sym typeface="Calibri"/>
                    </a:endParaRPr>
                  </a:p>
                </p:txBody>
              </p:sp>
            </p:grpSp>
          </p:grpSp>
          <p:grpSp>
            <p:nvGrpSpPr>
              <p:cNvPr id="304" name="Google Shape;304;p39"/>
              <p:cNvGrpSpPr/>
              <p:nvPr/>
            </p:nvGrpSpPr>
            <p:grpSpPr>
              <a:xfrm>
                <a:off x="543826" y="1742165"/>
                <a:ext cx="1818153" cy="576263"/>
                <a:chOff x="617538" y="1927225"/>
                <a:chExt cx="1818153" cy="576263"/>
              </a:xfrm>
            </p:grpSpPr>
            <p:grpSp>
              <p:nvGrpSpPr>
                <p:cNvPr id="305" name="Google Shape;305;p39"/>
                <p:cNvGrpSpPr/>
                <p:nvPr/>
              </p:nvGrpSpPr>
              <p:grpSpPr>
                <a:xfrm>
                  <a:off x="1385353" y="1985477"/>
                  <a:ext cx="1050338" cy="459757"/>
                  <a:chOff x="1302338" y="1896979"/>
                  <a:chExt cx="1050338" cy="459757"/>
                </a:xfrm>
              </p:grpSpPr>
              <p:sp>
                <p:nvSpPr>
                  <p:cNvPr id="306" name="Google Shape;306;p39"/>
                  <p:cNvSpPr/>
                  <p:nvPr/>
                </p:nvSpPr>
                <p:spPr>
                  <a:xfrm>
                    <a:off x="1302338" y="1896979"/>
                    <a:ext cx="1050338"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Quattrocento Sans"/>
                      <a:buNone/>
                    </a:pPr>
                    <a:r>
                      <a:rPr b="1" i="0" lang="en-US" sz="1800" u="none" cap="none" strike="noStrike">
                        <a:solidFill>
                          <a:srgbClr val="083D65"/>
                        </a:solidFill>
                        <a:latin typeface="Quattrocento Sans"/>
                        <a:ea typeface="Quattrocento Sans"/>
                        <a:cs typeface="Quattrocento Sans"/>
                        <a:sym typeface="Quattrocento Sans"/>
                      </a:rPr>
                      <a:t>24 HOUR</a:t>
                    </a:r>
                    <a:endParaRPr/>
                  </a:p>
                </p:txBody>
              </p:sp>
              <p:sp>
                <p:nvSpPr>
                  <p:cNvPr id="307" name="Google Shape;307;p39"/>
                  <p:cNvSpPr/>
                  <p:nvPr/>
                </p:nvSpPr>
                <p:spPr>
                  <a:xfrm>
                    <a:off x="1302338" y="2187459"/>
                    <a:ext cx="105033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100"/>
                      <a:buFont typeface="Quattrocento Sans"/>
                      <a:buNone/>
                    </a:pPr>
                    <a:r>
                      <a:rPr b="1" i="0" lang="en-US" sz="1100" u="none" cap="none" strike="noStrike">
                        <a:solidFill>
                          <a:srgbClr val="083D65"/>
                        </a:solidFill>
                        <a:latin typeface="Quattrocento Sans"/>
                        <a:ea typeface="Quattrocento Sans"/>
                        <a:cs typeface="Quattrocento Sans"/>
                        <a:sym typeface="Quattrocento Sans"/>
                      </a:rPr>
                      <a:t>TURN AROUND</a:t>
                    </a:r>
                    <a:endParaRPr/>
                  </a:p>
                </p:txBody>
              </p:sp>
            </p:grpSp>
            <p:grpSp>
              <p:nvGrpSpPr>
                <p:cNvPr id="308" name="Google Shape;308;p39"/>
                <p:cNvGrpSpPr/>
                <p:nvPr/>
              </p:nvGrpSpPr>
              <p:grpSpPr>
                <a:xfrm>
                  <a:off x="617538" y="1927225"/>
                  <a:ext cx="577851" cy="576263"/>
                  <a:chOff x="617538" y="1927225"/>
                  <a:chExt cx="577851" cy="576263"/>
                </a:xfrm>
              </p:grpSpPr>
              <p:sp>
                <p:nvSpPr>
                  <p:cNvPr id="309" name="Google Shape;309;p39"/>
                  <p:cNvSpPr/>
                  <p:nvPr/>
                </p:nvSpPr>
                <p:spPr>
                  <a:xfrm>
                    <a:off x="617538" y="1927225"/>
                    <a:ext cx="577850" cy="576263"/>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0" name="Google Shape;310;p39"/>
                  <p:cNvSpPr/>
                  <p:nvPr/>
                </p:nvSpPr>
                <p:spPr>
                  <a:xfrm>
                    <a:off x="720726" y="1943100"/>
                    <a:ext cx="474663" cy="560388"/>
                  </a:xfrm>
                  <a:custGeom>
                    <a:rect b="b" l="l" r="r" t="t"/>
                    <a:pathLst>
                      <a:path extrusionOk="0" h="555" w="469">
                        <a:moveTo>
                          <a:pt x="469" y="270"/>
                        </a:moveTo>
                        <a:cubicBezTo>
                          <a:pt x="469" y="428"/>
                          <a:pt x="341" y="555"/>
                          <a:pt x="183" y="555"/>
                        </a:cubicBezTo>
                        <a:cubicBezTo>
                          <a:pt x="114" y="555"/>
                          <a:pt x="50" y="531"/>
                          <a:pt x="0" y="489"/>
                        </a:cubicBezTo>
                        <a:cubicBezTo>
                          <a:pt x="29" y="499"/>
                          <a:pt x="61" y="505"/>
                          <a:pt x="93" y="505"/>
                        </a:cubicBezTo>
                        <a:cubicBezTo>
                          <a:pt x="251" y="505"/>
                          <a:pt x="378" y="377"/>
                          <a:pt x="378" y="219"/>
                        </a:cubicBezTo>
                        <a:cubicBezTo>
                          <a:pt x="378" y="131"/>
                          <a:pt x="339" y="53"/>
                          <a:pt x="276" y="0"/>
                        </a:cubicBezTo>
                        <a:cubicBezTo>
                          <a:pt x="388" y="39"/>
                          <a:pt x="469" y="145"/>
                          <a:pt x="469" y="270"/>
                        </a:cubicBezTo>
                        <a:close/>
                      </a:path>
                    </a:pathLst>
                  </a:custGeom>
                  <a:solidFill>
                    <a:srgbClr val="D1E3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1" name="Google Shape;311;p39"/>
                  <p:cNvSpPr/>
                  <p:nvPr/>
                </p:nvSpPr>
                <p:spPr>
                  <a:xfrm>
                    <a:off x="617538" y="1927225"/>
                    <a:ext cx="577850" cy="576263"/>
                  </a:xfrm>
                  <a:prstGeom prst="ellipse">
                    <a:avLst/>
                  </a:prstGeom>
                  <a:noFill/>
                  <a:ln cap="rnd" cmpd="sng" w="25400">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12" name="Google Shape;312;p39"/>
                  <p:cNvSpPr/>
                  <p:nvPr/>
                </p:nvSpPr>
                <p:spPr>
                  <a:xfrm>
                    <a:off x="773113" y="2081213"/>
                    <a:ext cx="261938" cy="268288"/>
                  </a:xfrm>
                  <a:custGeom>
                    <a:rect b="b" l="l" r="r" t="t"/>
                    <a:pathLst>
                      <a:path extrusionOk="0" h="266" w="260">
                        <a:moveTo>
                          <a:pt x="260" y="168"/>
                        </a:moveTo>
                        <a:cubicBezTo>
                          <a:pt x="245" y="224"/>
                          <a:pt x="193" y="266"/>
                          <a:pt x="132" y="266"/>
                        </a:cubicBezTo>
                        <a:cubicBezTo>
                          <a:pt x="59" y="266"/>
                          <a:pt x="0" y="206"/>
                          <a:pt x="0" y="133"/>
                        </a:cubicBezTo>
                        <a:cubicBezTo>
                          <a:pt x="0" y="60"/>
                          <a:pt x="59" y="0"/>
                          <a:pt x="132" y="0"/>
                        </a:cubicBezTo>
                        <a:cubicBezTo>
                          <a:pt x="160" y="0"/>
                          <a:pt x="185" y="9"/>
                          <a:pt x="206" y="23"/>
                        </a:cubicBezTo>
                      </a:path>
                    </a:pathLst>
                  </a:custGeom>
                  <a:noFill/>
                  <a:ln cap="rnd" cmpd="sng" w="25400">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cxnSp>
                <p:nvCxnSpPr>
                  <p:cNvPr id="313" name="Google Shape;313;p39"/>
                  <p:cNvCxnSpPr/>
                  <p:nvPr/>
                </p:nvCxnSpPr>
                <p:spPr>
                  <a:xfrm flipH="1" rot="10800000">
                    <a:off x="906463" y="2124075"/>
                    <a:ext cx="139700" cy="92075"/>
                  </a:xfrm>
                  <a:prstGeom prst="straightConnector1">
                    <a:avLst/>
                  </a:prstGeom>
                  <a:noFill/>
                  <a:ln cap="rnd" cmpd="sng" w="25400">
                    <a:solidFill>
                      <a:srgbClr val="7AC2F9"/>
                    </a:solidFill>
                    <a:prstDash val="solid"/>
                    <a:round/>
                    <a:headEnd len="med" w="med" type="none"/>
                    <a:tailEnd len="med" w="med" type="none"/>
                  </a:ln>
                </p:spPr>
              </p:cxnSp>
              <p:cxnSp>
                <p:nvCxnSpPr>
                  <p:cNvPr id="314" name="Google Shape;314;p39"/>
                  <p:cNvCxnSpPr/>
                  <p:nvPr/>
                </p:nvCxnSpPr>
                <p:spPr>
                  <a:xfrm>
                    <a:off x="906463" y="2216150"/>
                    <a:ext cx="166688" cy="0"/>
                  </a:xfrm>
                  <a:prstGeom prst="straightConnector1">
                    <a:avLst/>
                  </a:prstGeom>
                  <a:noFill/>
                  <a:ln cap="rnd" cmpd="sng" w="25400">
                    <a:solidFill>
                      <a:srgbClr val="7AC2F9"/>
                    </a:solidFill>
                    <a:prstDash val="solid"/>
                    <a:round/>
                    <a:headEnd len="med" w="med" type="none"/>
                    <a:tailEnd len="med" w="med" type="none"/>
                  </a:ln>
                </p:spPr>
              </p:cxnSp>
              <p:cxnSp>
                <p:nvCxnSpPr>
                  <p:cNvPr id="315" name="Google Shape;315;p39"/>
                  <p:cNvCxnSpPr/>
                  <p:nvPr/>
                </p:nvCxnSpPr>
                <p:spPr>
                  <a:xfrm flipH="1" rot="10800000">
                    <a:off x="925513" y="2105025"/>
                    <a:ext cx="55563" cy="19050"/>
                  </a:xfrm>
                  <a:prstGeom prst="straightConnector1">
                    <a:avLst/>
                  </a:prstGeom>
                  <a:noFill/>
                  <a:ln cap="rnd" cmpd="sng" w="25400">
                    <a:solidFill>
                      <a:srgbClr val="7AC2F9"/>
                    </a:solidFill>
                    <a:prstDash val="solid"/>
                    <a:round/>
                    <a:headEnd len="med" w="med" type="none"/>
                    <a:tailEnd len="med" w="med" type="none"/>
                  </a:ln>
                </p:spPr>
              </p:cxnSp>
              <p:cxnSp>
                <p:nvCxnSpPr>
                  <p:cNvPr id="316" name="Google Shape;316;p39"/>
                  <p:cNvCxnSpPr/>
                  <p:nvPr/>
                </p:nvCxnSpPr>
                <p:spPr>
                  <a:xfrm rot="10800000">
                    <a:off x="962026" y="2049463"/>
                    <a:ext cx="19050" cy="55563"/>
                  </a:xfrm>
                  <a:prstGeom prst="straightConnector1">
                    <a:avLst/>
                  </a:prstGeom>
                  <a:noFill/>
                  <a:ln cap="rnd" cmpd="sng" w="25400">
                    <a:solidFill>
                      <a:srgbClr val="7AC2F9"/>
                    </a:solidFill>
                    <a:prstDash val="solid"/>
                    <a:round/>
                    <a:headEnd len="med" w="med" type="none"/>
                    <a:tailEnd len="med" w="med" type="none"/>
                  </a:ln>
                </p:spPr>
              </p:cxnSp>
            </p:grpSp>
          </p:grpSp>
          <p:grpSp>
            <p:nvGrpSpPr>
              <p:cNvPr id="317" name="Google Shape;317;p39"/>
              <p:cNvGrpSpPr/>
              <p:nvPr/>
            </p:nvGrpSpPr>
            <p:grpSpPr>
              <a:xfrm>
                <a:off x="543826" y="2482080"/>
                <a:ext cx="1822302" cy="605234"/>
                <a:chOff x="613389" y="2657566"/>
                <a:chExt cx="1822302" cy="605234"/>
              </a:xfrm>
            </p:grpSpPr>
            <p:grpSp>
              <p:nvGrpSpPr>
                <p:cNvPr id="318" name="Google Shape;318;p39"/>
                <p:cNvGrpSpPr/>
                <p:nvPr/>
              </p:nvGrpSpPr>
              <p:grpSpPr>
                <a:xfrm>
                  <a:off x="1385353" y="2730304"/>
                  <a:ext cx="1050338" cy="459757"/>
                  <a:chOff x="1302338" y="1896979"/>
                  <a:chExt cx="1050338" cy="459757"/>
                </a:xfrm>
              </p:grpSpPr>
              <p:sp>
                <p:nvSpPr>
                  <p:cNvPr id="319" name="Google Shape;319;p39"/>
                  <p:cNvSpPr/>
                  <p:nvPr/>
                </p:nvSpPr>
                <p:spPr>
                  <a:xfrm>
                    <a:off x="1302338" y="1896979"/>
                    <a:ext cx="1050338"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Quattrocento Sans"/>
                      <a:buNone/>
                    </a:pPr>
                    <a:r>
                      <a:rPr b="1" i="0" lang="en-US" sz="1800" u="none" cap="none" strike="noStrike">
                        <a:solidFill>
                          <a:srgbClr val="083D65"/>
                        </a:solidFill>
                        <a:latin typeface="Quattrocento Sans"/>
                        <a:ea typeface="Quattrocento Sans"/>
                        <a:cs typeface="Quattrocento Sans"/>
                        <a:sym typeface="Quattrocento Sans"/>
                      </a:rPr>
                      <a:t>From $10 </a:t>
                    </a:r>
                    <a:endParaRPr/>
                  </a:p>
                </p:txBody>
              </p:sp>
              <p:sp>
                <p:nvSpPr>
                  <p:cNvPr id="320" name="Google Shape;320;p39"/>
                  <p:cNvSpPr/>
                  <p:nvPr/>
                </p:nvSpPr>
                <p:spPr>
                  <a:xfrm>
                    <a:off x="1302338" y="2187459"/>
                    <a:ext cx="1050338" cy="16927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100"/>
                      <a:buFont typeface="Quattrocento Sans"/>
                      <a:buNone/>
                    </a:pPr>
                    <a:r>
                      <a:rPr b="1" i="0" lang="en-US" sz="1100" u="none" cap="none" strike="noStrike">
                        <a:solidFill>
                          <a:srgbClr val="083D65"/>
                        </a:solidFill>
                        <a:latin typeface="Quattrocento Sans"/>
                        <a:ea typeface="Quattrocento Sans"/>
                        <a:cs typeface="Quattrocento Sans"/>
                        <a:sym typeface="Quattrocento Sans"/>
                      </a:rPr>
                      <a:t>PER SLIDE</a:t>
                    </a:r>
                    <a:endParaRPr/>
                  </a:p>
                </p:txBody>
              </p:sp>
            </p:grpSp>
            <p:pic>
              <p:nvPicPr>
                <p:cNvPr id="321" name="Google Shape;321;p39"/>
                <p:cNvPicPr preferRelativeResize="0"/>
                <p:nvPr/>
              </p:nvPicPr>
              <p:blipFill rotWithShape="1">
                <a:blip r:embed="rId7">
                  <a:alphaModFix/>
                </a:blip>
                <a:srcRect b="0" l="0" r="0" t="0"/>
                <a:stretch/>
              </p:blipFill>
              <p:spPr>
                <a:xfrm>
                  <a:off x="613389" y="2657566"/>
                  <a:ext cx="605940" cy="605234"/>
                </a:xfrm>
                <a:prstGeom prst="rect">
                  <a:avLst/>
                </a:prstGeom>
                <a:noFill/>
                <a:ln>
                  <a:noFill/>
                </a:ln>
              </p:spPr>
            </p:pic>
          </p:grpSp>
          <p:grpSp>
            <p:nvGrpSpPr>
              <p:cNvPr id="322" name="Google Shape;322;p39"/>
              <p:cNvGrpSpPr/>
              <p:nvPr/>
            </p:nvGrpSpPr>
            <p:grpSpPr>
              <a:xfrm>
                <a:off x="543826" y="3195474"/>
                <a:ext cx="2758611" cy="946393"/>
                <a:chOff x="587757" y="4874857"/>
                <a:chExt cx="2758611" cy="946393"/>
              </a:xfrm>
            </p:grpSpPr>
            <p:sp>
              <p:nvSpPr>
                <p:cNvPr id="323" name="Google Shape;323;p39"/>
                <p:cNvSpPr/>
                <p:nvPr/>
              </p:nvSpPr>
              <p:spPr>
                <a:xfrm>
                  <a:off x="587757" y="4874857"/>
                  <a:ext cx="2615697" cy="7386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68DC3"/>
                    </a:buClr>
                    <a:buSzPts val="4800"/>
                    <a:buFont typeface="Quattrocento Sans"/>
                    <a:buNone/>
                  </a:pPr>
                  <a:r>
                    <a:rPr b="1" i="0" lang="en-US" sz="4800" u="none" cap="none" strike="noStrike">
                      <a:solidFill>
                        <a:srgbClr val="468DC3"/>
                      </a:solidFill>
                      <a:latin typeface="Quattrocento Sans"/>
                      <a:ea typeface="Quattrocento Sans"/>
                      <a:cs typeface="Quattrocento Sans"/>
                      <a:sym typeface="Quattrocento Sans"/>
                    </a:rPr>
                    <a:t>GET 30% </a:t>
                  </a:r>
                  <a:endParaRPr/>
                </a:p>
              </p:txBody>
            </p:sp>
            <p:sp>
              <p:nvSpPr>
                <p:cNvPr id="324" name="Google Shape;324;p39"/>
                <p:cNvSpPr/>
                <p:nvPr/>
              </p:nvSpPr>
              <p:spPr>
                <a:xfrm>
                  <a:off x="621207" y="5544251"/>
                  <a:ext cx="2725161"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68DC3"/>
                    </a:buClr>
                    <a:buSzPts val="1800"/>
                    <a:buFont typeface="Quattrocento Sans"/>
                    <a:buNone/>
                  </a:pPr>
                  <a:r>
                    <a:rPr b="1" i="0" lang="en-US" sz="1800" u="none" cap="none" strike="noStrike">
                      <a:solidFill>
                        <a:srgbClr val="468DC3"/>
                      </a:solidFill>
                      <a:latin typeface="Quattrocento Sans"/>
                      <a:ea typeface="Quattrocento Sans"/>
                      <a:cs typeface="Quattrocento Sans"/>
                      <a:sym typeface="Quattrocento Sans"/>
                    </a:rPr>
                    <a:t>OFF YOUR FIRST ORDER</a:t>
                  </a:r>
                  <a:endParaRPr/>
                </a:p>
              </p:txBody>
            </p:sp>
          </p:grpSp>
          <p:grpSp>
            <p:nvGrpSpPr>
              <p:cNvPr id="325" name="Google Shape;325;p39"/>
              <p:cNvGrpSpPr/>
              <p:nvPr/>
            </p:nvGrpSpPr>
            <p:grpSpPr>
              <a:xfrm>
                <a:off x="543826" y="4278243"/>
                <a:ext cx="3077001" cy="528485"/>
                <a:chOff x="8351167" y="4822388"/>
                <a:chExt cx="2884443" cy="528485"/>
              </a:xfrm>
            </p:grpSpPr>
            <p:cxnSp>
              <p:nvCxnSpPr>
                <p:cNvPr id="326" name="Google Shape;326;p39"/>
                <p:cNvCxnSpPr/>
                <p:nvPr/>
              </p:nvCxnSpPr>
              <p:spPr>
                <a:xfrm>
                  <a:off x="8384615" y="4822388"/>
                  <a:ext cx="2848132" cy="0"/>
                </a:xfrm>
                <a:prstGeom prst="straightConnector1">
                  <a:avLst/>
                </a:prstGeom>
                <a:noFill/>
                <a:ln cap="flat" cmpd="sng" w="9525">
                  <a:solidFill>
                    <a:srgbClr val="BFBFBF"/>
                  </a:solidFill>
                  <a:prstDash val="solid"/>
                  <a:miter lim="800000"/>
                  <a:headEnd len="sm" w="sm" type="none"/>
                  <a:tailEnd len="sm" w="sm" type="none"/>
                </a:ln>
              </p:spPr>
            </p:cxnSp>
            <p:grpSp>
              <p:nvGrpSpPr>
                <p:cNvPr id="327" name="Google Shape;327;p39"/>
                <p:cNvGrpSpPr/>
                <p:nvPr/>
              </p:nvGrpSpPr>
              <p:grpSpPr>
                <a:xfrm>
                  <a:off x="8351167" y="4948131"/>
                  <a:ext cx="2884443" cy="276999"/>
                  <a:chOff x="8351167" y="4949939"/>
                  <a:chExt cx="2884443" cy="276999"/>
                </a:xfrm>
              </p:grpSpPr>
              <p:sp>
                <p:nvSpPr>
                  <p:cNvPr id="328" name="Google Shape;328;p39"/>
                  <p:cNvSpPr/>
                  <p:nvPr/>
                </p:nvSpPr>
                <p:spPr>
                  <a:xfrm>
                    <a:off x="8351167" y="4949939"/>
                    <a:ext cx="161409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Calibri"/>
                      <a:buNone/>
                    </a:pPr>
                    <a:r>
                      <a:rPr b="1" i="0" lang="en-US" sz="1800" u="none" cap="none" strike="noStrike">
                        <a:solidFill>
                          <a:srgbClr val="083D65"/>
                        </a:solidFill>
                        <a:latin typeface="Calibri"/>
                        <a:ea typeface="Calibri"/>
                        <a:cs typeface="Calibri"/>
                        <a:sym typeface="Calibri"/>
                      </a:rPr>
                      <a:t>COUPON CODE : </a:t>
                    </a:r>
                    <a:endParaRPr b="0" i="0" sz="1800" u="none" cap="none" strike="noStrike">
                      <a:solidFill>
                        <a:srgbClr val="083D65"/>
                      </a:solidFill>
                      <a:latin typeface="Calibri"/>
                      <a:ea typeface="Calibri"/>
                      <a:cs typeface="Calibri"/>
                      <a:sym typeface="Calibri"/>
                    </a:endParaRPr>
                  </a:p>
                </p:txBody>
              </p:sp>
              <p:sp>
                <p:nvSpPr>
                  <p:cNvPr id="329" name="Google Shape;329;p39"/>
                  <p:cNvSpPr/>
                  <p:nvPr/>
                </p:nvSpPr>
                <p:spPr>
                  <a:xfrm>
                    <a:off x="9981647" y="4949939"/>
                    <a:ext cx="1253963"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Calibri"/>
                      <a:buNone/>
                    </a:pPr>
                    <a:r>
                      <a:rPr b="1" i="0" lang="en-US" sz="1800" u="none" cap="none" strike="noStrike">
                        <a:solidFill>
                          <a:srgbClr val="083D65"/>
                        </a:solidFill>
                        <a:latin typeface="Calibri"/>
                        <a:ea typeface="Calibri"/>
                        <a:cs typeface="Calibri"/>
                        <a:sym typeface="Calibri"/>
                      </a:rPr>
                      <a:t>TEMPLATES30</a:t>
                    </a:r>
                    <a:endParaRPr/>
                  </a:p>
                </p:txBody>
              </p:sp>
            </p:grpSp>
            <p:cxnSp>
              <p:nvCxnSpPr>
                <p:cNvPr id="330" name="Google Shape;330;p39"/>
                <p:cNvCxnSpPr/>
                <p:nvPr/>
              </p:nvCxnSpPr>
              <p:spPr>
                <a:xfrm>
                  <a:off x="8351167" y="5350873"/>
                  <a:ext cx="2848132" cy="0"/>
                </a:xfrm>
                <a:prstGeom prst="straightConnector1">
                  <a:avLst/>
                </a:prstGeom>
                <a:noFill/>
                <a:ln cap="flat" cmpd="sng" w="9525">
                  <a:solidFill>
                    <a:srgbClr val="BFBFBF"/>
                  </a:solidFill>
                  <a:prstDash val="solid"/>
                  <a:miter lim="800000"/>
                  <a:headEnd len="sm" w="sm" type="none"/>
                  <a:tailEnd len="sm" w="sm" type="none"/>
                </a:ln>
              </p:spPr>
            </p:cxnSp>
          </p:grpSp>
          <p:sp>
            <p:nvSpPr>
              <p:cNvPr id="331" name="Google Shape;331;p39"/>
              <p:cNvSpPr/>
              <p:nvPr/>
            </p:nvSpPr>
            <p:spPr>
              <a:xfrm>
                <a:off x="536434" y="4947150"/>
                <a:ext cx="3081340"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Quattrocento Sans"/>
                  <a:buNone/>
                </a:pPr>
                <a:r>
                  <a:rPr b="0" i="0" lang="en-US" sz="1800" u="none" cap="none" strike="noStrike">
                    <a:solidFill>
                      <a:srgbClr val="083D65"/>
                    </a:solidFill>
                    <a:latin typeface="Quattrocento Sans"/>
                    <a:ea typeface="Quattrocento Sans"/>
                    <a:cs typeface="Quattrocento Sans"/>
                    <a:sym typeface="Quattrocento Sans"/>
                  </a:rPr>
                  <a:t>Go to </a:t>
                </a:r>
                <a:br>
                  <a:rPr b="0" i="0" lang="en-US" sz="1800" u="none" cap="none" strike="noStrike">
                    <a:solidFill>
                      <a:srgbClr val="083D65"/>
                    </a:solidFill>
                    <a:latin typeface="Quattrocento Sans"/>
                    <a:ea typeface="Quattrocento Sans"/>
                    <a:cs typeface="Quattrocento Sans"/>
                    <a:sym typeface="Quattrocento Sans"/>
                  </a:rPr>
                </a:br>
                <a:r>
                  <a:rPr b="1" i="0" lang="en-US" sz="1800" u="none" cap="none" strike="noStrike">
                    <a:solidFill>
                      <a:srgbClr val="083D65"/>
                    </a:solidFill>
                    <a:latin typeface="Quattrocento Sans"/>
                    <a:ea typeface="Quattrocento Sans"/>
                    <a:cs typeface="Quattrocento Sans"/>
                    <a:sym typeface="Quattrocento Sans"/>
                  </a:rPr>
                  <a:t>24Slides.com/order </a:t>
                </a:r>
                <a:br>
                  <a:rPr b="1" i="0" lang="en-US" sz="1800" u="none" cap="none" strike="noStrike">
                    <a:solidFill>
                      <a:srgbClr val="083D65"/>
                    </a:solidFill>
                    <a:latin typeface="Quattrocento Sans"/>
                    <a:ea typeface="Quattrocento Sans"/>
                    <a:cs typeface="Quattrocento Sans"/>
                    <a:sym typeface="Quattrocento Sans"/>
                  </a:rPr>
                </a:br>
                <a:r>
                  <a:rPr b="0" i="0" lang="en-US" sz="1800" u="none" cap="none" strike="noStrike">
                    <a:solidFill>
                      <a:srgbClr val="083D65"/>
                    </a:solidFill>
                    <a:latin typeface="Quattrocento Sans"/>
                    <a:ea typeface="Quattrocento Sans"/>
                    <a:cs typeface="Quattrocento Sans"/>
                    <a:sym typeface="Quattrocento Sans"/>
                  </a:rPr>
                  <a:t>to find out more</a:t>
                </a:r>
                <a:endParaRPr b="0" i="0" sz="1800" u="none" cap="none" strike="noStrike">
                  <a:solidFill>
                    <a:srgbClr val="083D65"/>
                  </a:solidFill>
                  <a:latin typeface="Quattrocento Sans"/>
                  <a:ea typeface="Quattrocento Sans"/>
                  <a:cs typeface="Quattrocento Sans"/>
                  <a:sym typeface="Quattrocento Sans"/>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0"/>
          <p:cNvSpPr/>
          <p:nvPr/>
        </p:nvSpPr>
        <p:spPr>
          <a:xfrm>
            <a:off x="6553200" y="5628"/>
            <a:ext cx="5638800" cy="6850560"/>
          </a:xfrm>
          <a:prstGeom prst="rect">
            <a:avLst/>
          </a:prstGeom>
          <a:solidFill>
            <a:srgbClr val="DCECF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7" name="Google Shape;337;p40"/>
          <p:cNvSpPr/>
          <p:nvPr/>
        </p:nvSpPr>
        <p:spPr>
          <a:xfrm>
            <a:off x="7064944" y="848715"/>
            <a:ext cx="4513667" cy="258532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2800"/>
              <a:buFont typeface="Quattrocento Sans"/>
              <a:buNone/>
            </a:pPr>
            <a:r>
              <a:rPr b="0" i="0" lang="en-US" sz="2800" u="none" cap="none" strike="noStrike">
                <a:solidFill>
                  <a:srgbClr val="083D65"/>
                </a:solidFill>
                <a:latin typeface="Quattrocento Sans"/>
                <a:ea typeface="Quattrocento Sans"/>
                <a:cs typeface="Quattrocento Sans"/>
                <a:sym typeface="Quattrocento Sans"/>
              </a:rPr>
              <a:t>With a full team of designers, we produce hundreds of thousands of slides each year, in dozens of languages, for thousands of clients around the world.</a:t>
            </a:r>
            <a:endParaRPr/>
          </a:p>
        </p:txBody>
      </p:sp>
      <p:grpSp>
        <p:nvGrpSpPr>
          <p:cNvPr id="338" name="Google Shape;338;p40"/>
          <p:cNvGrpSpPr/>
          <p:nvPr/>
        </p:nvGrpSpPr>
        <p:grpSpPr>
          <a:xfrm>
            <a:off x="7074299" y="3717951"/>
            <a:ext cx="2758611" cy="946393"/>
            <a:chOff x="587757" y="4874857"/>
            <a:chExt cx="2758611" cy="946393"/>
          </a:xfrm>
        </p:grpSpPr>
        <p:sp>
          <p:nvSpPr>
            <p:cNvPr id="339" name="Google Shape;339;p40"/>
            <p:cNvSpPr/>
            <p:nvPr/>
          </p:nvSpPr>
          <p:spPr>
            <a:xfrm>
              <a:off x="587757" y="4874857"/>
              <a:ext cx="2615697" cy="738664"/>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68DC3"/>
                </a:buClr>
                <a:buSzPts val="4800"/>
                <a:buFont typeface="Quattrocento Sans"/>
                <a:buNone/>
              </a:pPr>
              <a:r>
                <a:rPr b="1" i="0" lang="en-US" sz="4800" u="none" cap="none" strike="noStrike">
                  <a:solidFill>
                    <a:srgbClr val="468DC3"/>
                  </a:solidFill>
                  <a:latin typeface="Quattrocento Sans"/>
                  <a:ea typeface="Quattrocento Sans"/>
                  <a:cs typeface="Quattrocento Sans"/>
                  <a:sym typeface="Quattrocento Sans"/>
                </a:rPr>
                <a:t>GET 30% </a:t>
              </a:r>
              <a:endParaRPr/>
            </a:p>
          </p:txBody>
        </p:sp>
        <p:sp>
          <p:nvSpPr>
            <p:cNvPr id="340" name="Google Shape;340;p40"/>
            <p:cNvSpPr/>
            <p:nvPr/>
          </p:nvSpPr>
          <p:spPr>
            <a:xfrm>
              <a:off x="621207" y="5544251"/>
              <a:ext cx="2725161"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468DC3"/>
                </a:buClr>
                <a:buSzPts val="1800"/>
                <a:buFont typeface="Quattrocento Sans"/>
                <a:buNone/>
              </a:pPr>
              <a:r>
                <a:rPr b="1" i="0" lang="en-US" sz="1800" u="none" cap="none" strike="noStrike">
                  <a:solidFill>
                    <a:srgbClr val="468DC3"/>
                  </a:solidFill>
                  <a:latin typeface="Quattrocento Sans"/>
                  <a:ea typeface="Quattrocento Sans"/>
                  <a:cs typeface="Quattrocento Sans"/>
                  <a:sym typeface="Quattrocento Sans"/>
                </a:rPr>
                <a:t>OFF YOUR FIRST ORDER</a:t>
              </a:r>
              <a:endParaRPr/>
            </a:p>
          </p:txBody>
        </p:sp>
      </p:grpSp>
      <p:grpSp>
        <p:nvGrpSpPr>
          <p:cNvPr id="341" name="Google Shape;341;p40"/>
          <p:cNvGrpSpPr/>
          <p:nvPr/>
        </p:nvGrpSpPr>
        <p:grpSpPr>
          <a:xfrm>
            <a:off x="7074299" y="4800720"/>
            <a:ext cx="3065011" cy="528485"/>
            <a:chOff x="8351167" y="4822388"/>
            <a:chExt cx="3065011" cy="528485"/>
          </a:xfrm>
        </p:grpSpPr>
        <p:cxnSp>
          <p:nvCxnSpPr>
            <p:cNvPr id="342" name="Google Shape;342;p40"/>
            <p:cNvCxnSpPr/>
            <p:nvPr/>
          </p:nvCxnSpPr>
          <p:spPr>
            <a:xfrm>
              <a:off x="8384617" y="4822388"/>
              <a:ext cx="2848132" cy="0"/>
            </a:xfrm>
            <a:prstGeom prst="straightConnector1">
              <a:avLst/>
            </a:prstGeom>
            <a:noFill/>
            <a:ln cap="flat" cmpd="sng" w="9525">
              <a:solidFill>
                <a:srgbClr val="7F7F7F"/>
              </a:solidFill>
              <a:prstDash val="solid"/>
              <a:miter lim="800000"/>
              <a:headEnd len="sm" w="sm" type="none"/>
              <a:tailEnd len="sm" w="sm" type="none"/>
            </a:ln>
          </p:spPr>
        </p:cxnSp>
        <p:grpSp>
          <p:nvGrpSpPr>
            <p:cNvPr id="343" name="Google Shape;343;p40"/>
            <p:cNvGrpSpPr/>
            <p:nvPr/>
          </p:nvGrpSpPr>
          <p:grpSpPr>
            <a:xfrm>
              <a:off x="8351167" y="4948131"/>
              <a:ext cx="3065011" cy="276999"/>
              <a:chOff x="8351167" y="4949939"/>
              <a:chExt cx="3065011" cy="276999"/>
            </a:xfrm>
          </p:grpSpPr>
          <p:sp>
            <p:nvSpPr>
              <p:cNvPr id="344" name="Google Shape;344;p40"/>
              <p:cNvSpPr/>
              <p:nvPr/>
            </p:nvSpPr>
            <p:spPr>
              <a:xfrm>
                <a:off x="8351167" y="4949939"/>
                <a:ext cx="1614096"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Calibri"/>
                  <a:buNone/>
                </a:pPr>
                <a:r>
                  <a:rPr b="1" i="0" lang="en-US" sz="1800" u="none" cap="none" strike="noStrike">
                    <a:solidFill>
                      <a:srgbClr val="083D65"/>
                    </a:solidFill>
                    <a:latin typeface="Calibri"/>
                    <a:ea typeface="Calibri"/>
                    <a:cs typeface="Calibri"/>
                    <a:sym typeface="Calibri"/>
                  </a:rPr>
                  <a:t>COUPON CODE : </a:t>
                </a:r>
                <a:endParaRPr b="0" i="0" sz="1800" u="none" cap="none" strike="noStrike">
                  <a:solidFill>
                    <a:srgbClr val="083D65"/>
                  </a:solidFill>
                  <a:latin typeface="Calibri"/>
                  <a:ea typeface="Calibri"/>
                  <a:cs typeface="Calibri"/>
                  <a:sym typeface="Calibri"/>
                </a:endParaRPr>
              </a:p>
            </p:txBody>
          </p:sp>
          <p:sp>
            <p:nvSpPr>
              <p:cNvPr id="345" name="Google Shape;345;p40"/>
              <p:cNvSpPr/>
              <p:nvPr/>
            </p:nvSpPr>
            <p:spPr>
              <a:xfrm>
                <a:off x="10078504" y="4949939"/>
                <a:ext cx="1337674"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Calibri"/>
                  <a:buNone/>
                </a:pPr>
                <a:r>
                  <a:rPr b="1" i="0" lang="en-US" sz="1800" u="none" cap="none" strike="noStrike">
                    <a:solidFill>
                      <a:srgbClr val="083D65"/>
                    </a:solidFill>
                    <a:latin typeface="Calibri"/>
                    <a:ea typeface="Calibri"/>
                    <a:cs typeface="Calibri"/>
                    <a:sym typeface="Calibri"/>
                  </a:rPr>
                  <a:t>TEMPLATES30</a:t>
                </a:r>
                <a:endParaRPr/>
              </a:p>
            </p:txBody>
          </p:sp>
        </p:grpSp>
        <p:cxnSp>
          <p:nvCxnSpPr>
            <p:cNvPr id="346" name="Google Shape;346;p40"/>
            <p:cNvCxnSpPr/>
            <p:nvPr/>
          </p:nvCxnSpPr>
          <p:spPr>
            <a:xfrm>
              <a:off x="8351167" y="5350873"/>
              <a:ext cx="2848132" cy="0"/>
            </a:xfrm>
            <a:prstGeom prst="straightConnector1">
              <a:avLst/>
            </a:prstGeom>
            <a:noFill/>
            <a:ln cap="flat" cmpd="sng" w="9525">
              <a:solidFill>
                <a:srgbClr val="A5A5A5"/>
              </a:solidFill>
              <a:prstDash val="solid"/>
              <a:miter lim="800000"/>
              <a:headEnd len="sm" w="sm" type="none"/>
              <a:tailEnd len="sm" w="sm" type="none"/>
            </a:ln>
          </p:spPr>
        </p:cxnSp>
      </p:grpSp>
      <p:grpSp>
        <p:nvGrpSpPr>
          <p:cNvPr id="347" name="Google Shape;347;p40"/>
          <p:cNvGrpSpPr/>
          <p:nvPr/>
        </p:nvGrpSpPr>
        <p:grpSpPr>
          <a:xfrm>
            <a:off x="495298" y="500591"/>
            <a:ext cx="5543552" cy="5949434"/>
            <a:chOff x="371248" y="367458"/>
            <a:chExt cx="5791652" cy="6215699"/>
          </a:xfrm>
        </p:grpSpPr>
        <p:grpSp>
          <p:nvGrpSpPr>
            <p:cNvPr id="348" name="Google Shape;348;p40"/>
            <p:cNvGrpSpPr/>
            <p:nvPr/>
          </p:nvGrpSpPr>
          <p:grpSpPr>
            <a:xfrm>
              <a:off x="383468" y="2256268"/>
              <a:ext cx="5779430" cy="1621673"/>
              <a:chOff x="392993" y="2284440"/>
              <a:chExt cx="5779430" cy="1621673"/>
            </a:xfrm>
          </p:grpSpPr>
          <p:pic>
            <p:nvPicPr>
              <p:cNvPr id="349" name="Google Shape;349;p40"/>
              <p:cNvPicPr preferRelativeResize="0"/>
              <p:nvPr/>
            </p:nvPicPr>
            <p:blipFill rotWithShape="1">
              <a:blip r:embed="rId3">
                <a:alphaModFix/>
              </a:blip>
              <a:srcRect b="5150" l="3435" r="67646" t="7098"/>
              <a:stretch/>
            </p:blipFill>
            <p:spPr>
              <a:xfrm>
                <a:off x="392993" y="2284440"/>
                <a:ext cx="1425080" cy="1412810"/>
              </a:xfrm>
              <a:custGeom>
                <a:rect b="b" l="l" r="r" t="t"/>
                <a:pathLst>
                  <a:path extrusionOk="0" h="1412810" w="1425080">
                    <a:moveTo>
                      <a:pt x="0" y="0"/>
                    </a:moveTo>
                    <a:lnTo>
                      <a:pt x="1425080" y="0"/>
                    </a:lnTo>
                    <a:lnTo>
                      <a:pt x="1425080" y="1412810"/>
                    </a:lnTo>
                    <a:lnTo>
                      <a:pt x="0" y="1412810"/>
                    </a:lnTo>
                    <a:close/>
                  </a:path>
                </a:pathLst>
              </a:custGeom>
              <a:noFill/>
              <a:ln>
                <a:noFill/>
              </a:ln>
            </p:spPr>
          </p:pic>
          <p:pic>
            <p:nvPicPr>
              <p:cNvPr id="350" name="Google Shape;350;p40"/>
              <p:cNvPicPr preferRelativeResize="0"/>
              <p:nvPr/>
            </p:nvPicPr>
            <p:blipFill rotWithShape="1">
              <a:blip r:embed="rId3">
                <a:alphaModFix/>
              </a:blip>
              <a:srcRect b="8670" l="32987" r="-2474" t="13143"/>
              <a:stretch/>
            </p:blipFill>
            <p:spPr>
              <a:xfrm>
                <a:off x="1797650" y="2297936"/>
                <a:ext cx="4374773" cy="1608177"/>
              </a:xfrm>
              <a:custGeom>
                <a:rect b="b" l="l" r="r" t="t"/>
                <a:pathLst>
                  <a:path extrusionOk="0" h="1741864" w="4374773">
                    <a:moveTo>
                      <a:pt x="0" y="0"/>
                    </a:moveTo>
                    <a:lnTo>
                      <a:pt x="4374773" y="0"/>
                    </a:lnTo>
                    <a:lnTo>
                      <a:pt x="4374773" y="1741864"/>
                    </a:lnTo>
                    <a:lnTo>
                      <a:pt x="0" y="1741864"/>
                    </a:lnTo>
                    <a:close/>
                  </a:path>
                </a:pathLst>
              </a:custGeom>
              <a:noFill/>
              <a:ln>
                <a:noFill/>
              </a:ln>
            </p:spPr>
          </p:pic>
        </p:grpSp>
        <p:grpSp>
          <p:nvGrpSpPr>
            <p:cNvPr id="351" name="Google Shape;351;p40"/>
            <p:cNvGrpSpPr/>
            <p:nvPr/>
          </p:nvGrpSpPr>
          <p:grpSpPr>
            <a:xfrm>
              <a:off x="383467" y="367458"/>
              <a:ext cx="5779433" cy="1528842"/>
              <a:chOff x="392992" y="527185"/>
              <a:chExt cx="5779433" cy="1528842"/>
            </a:xfrm>
          </p:grpSpPr>
          <p:pic>
            <p:nvPicPr>
              <p:cNvPr id="352" name="Google Shape;352;p40"/>
              <p:cNvPicPr preferRelativeResize="0"/>
              <p:nvPr/>
            </p:nvPicPr>
            <p:blipFill rotWithShape="1">
              <a:blip r:embed="rId4">
                <a:alphaModFix/>
              </a:blip>
              <a:srcRect b="-3961" l="5468" r="66869" t="-6003"/>
              <a:stretch/>
            </p:blipFill>
            <p:spPr>
              <a:xfrm>
                <a:off x="392992" y="527185"/>
                <a:ext cx="1425080" cy="1412811"/>
              </a:xfrm>
              <a:custGeom>
                <a:rect b="b" l="l" r="r" t="t"/>
                <a:pathLst>
                  <a:path extrusionOk="0" h="909675" w="917575">
                    <a:moveTo>
                      <a:pt x="0" y="0"/>
                    </a:moveTo>
                    <a:lnTo>
                      <a:pt x="917575" y="0"/>
                    </a:lnTo>
                    <a:lnTo>
                      <a:pt x="917575" y="909675"/>
                    </a:lnTo>
                    <a:lnTo>
                      <a:pt x="0" y="909675"/>
                    </a:lnTo>
                    <a:close/>
                  </a:path>
                </a:pathLst>
              </a:custGeom>
              <a:noFill/>
              <a:ln>
                <a:noFill/>
              </a:ln>
            </p:spPr>
          </p:pic>
          <p:pic>
            <p:nvPicPr>
              <p:cNvPr id="353" name="Google Shape;353;p40"/>
              <p:cNvPicPr preferRelativeResize="0"/>
              <p:nvPr/>
            </p:nvPicPr>
            <p:blipFill rotWithShape="1">
              <a:blip r:embed="rId4">
                <a:alphaModFix/>
              </a:blip>
              <a:srcRect b="6679" l="33956" r="2304" t="4006"/>
              <a:stretch/>
            </p:blipFill>
            <p:spPr>
              <a:xfrm>
                <a:off x="1797651" y="527185"/>
                <a:ext cx="4374774" cy="1528842"/>
              </a:xfrm>
              <a:custGeom>
                <a:rect b="b" l="l" r="r" t="t"/>
                <a:pathLst>
                  <a:path extrusionOk="0" h="909675" w="4095065">
                    <a:moveTo>
                      <a:pt x="0" y="0"/>
                    </a:moveTo>
                    <a:lnTo>
                      <a:pt x="4095065" y="0"/>
                    </a:lnTo>
                    <a:lnTo>
                      <a:pt x="4095065" y="909675"/>
                    </a:lnTo>
                    <a:lnTo>
                      <a:pt x="0" y="909675"/>
                    </a:lnTo>
                    <a:close/>
                  </a:path>
                </a:pathLst>
              </a:custGeom>
              <a:noFill/>
              <a:ln>
                <a:noFill/>
              </a:ln>
            </p:spPr>
          </p:pic>
        </p:grpSp>
        <p:grpSp>
          <p:nvGrpSpPr>
            <p:cNvPr id="354" name="Google Shape;354;p40"/>
            <p:cNvGrpSpPr/>
            <p:nvPr/>
          </p:nvGrpSpPr>
          <p:grpSpPr>
            <a:xfrm>
              <a:off x="401564" y="4237908"/>
              <a:ext cx="5743239" cy="2345249"/>
              <a:chOff x="411089" y="4191148"/>
              <a:chExt cx="5743239" cy="2345249"/>
            </a:xfrm>
          </p:grpSpPr>
          <p:pic>
            <p:nvPicPr>
              <p:cNvPr id="355" name="Google Shape;355;p40"/>
              <p:cNvPicPr preferRelativeResize="0"/>
              <p:nvPr/>
            </p:nvPicPr>
            <p:blipFill rotWithShape="1">
              <a:blip r:embed="rId5">
                <a:alphaModFix/>
              </a:blip>
              <a:srcRect b="5071" l="32768" r="-1553" t="9595"/>
              <a:stretch/>
            </p:blipFill>
            <p:spPr>
              <a:xfrm>
                <a:off x="1779555" y="4191148"/>
                <a:ext cx="4374773" cy="2345249"/>
              </a:xfrm>
              <a:custGeom>
                <a:rect b="b" l="l" r="r" t="t"/>
                <a:pathLst>
                  <a:path extrusionOk="0" h="909675" w="4095065">
                    <a:moveTo>
                      <a:pt x="0" y="0"/>
                    </a:moveTo>
                    <a:lnTo>
                      <a:pt x="4095065" y="0"/>
                    </a:lnTo>
                    <a:lnTo>
                      <a:pt x="4095065" y="909675"/>
                    </a:lnTo>
                    <a:lnTo>
                      <a:pt x="0" y="909675"/>
                    </a:lnTo>
                    <a:close/>
                  </a:path>
                </a:pathLst>
              </a:custGeom>
              <a:noFill/>
              <a:ln>
                <a:noFill/>
              </a:ln>
            </p:spPr>
          </p:pic>
          <p:pic>
            <p:nvPicPr>
              <p:cNvPr id="356" name="Google Shape;356;p40"/>
              <p:cNvPicPr preferRelativeResize="0"/>
              <p:nvPr/>
            </p:nvPicPr>
            <p:blipFill rotWithShape="1">
              <a:blip r:embed="rId5">
                <a:alphaModFix/>
              </a:blip>
              <a:srcRect b="28820" l="3159" r="67137" t="3031"/>
              <a:stretch/>
            </p:blipFill>
            <p:spPr>
              <a:xfrm>
                <a:off x="411089" y="4298666"/>
                <a:ext cx="1425082" cy="1412811"/>
              </a:xfrm>
              <a:custGeom>
                <a:rect b="b" l="l" r="r" t="t"/>
                <a:pathLst>
                  <a:path extrusionOk="0" h="909675" w="917575">
                    <a:moveTo>
                      <a:pt x="0" y="0"/>
                    </a:moveTo>
                    <a:lnTo>
                      <a:pt x="917575" y="0"/>
                    </a:lnTo>
                    <a:lnTo>
                      <a:pt x="917575" y="909675"/>
                    </a:lnTo>
                    <a:lnTo>
                      <a:pt x="0" y="909675"/>
                    </a:lnTo>
                    <a:close/>
                  </a:path>
                </a:pathLst>
              </a:custGeom>
              <a:noFill/>
              <a:ln>
                <a:noFill/>
              </a:ln>
            </p:spPr>
          </p:pic>
        </p:grpSp>
        <p:cxnSp>
          <p:nvCxnSpPr>
            <p:cNvPr id="357" name="Google Shape;357;p40"/>
            <p:cNvCxnSpPr/>
            <p:nvPr/>
          </p:nvCxnSpPr>
          <p:spPr>
            <a:xfrm>
              <a:off x="371248" y="4057925"/>
              <a:ext cx="5790150" cy="0"/>
            </a:xfrm>
            <a:prstGeom prst="straightConnector1">
              <a:avLst/>
            </a:prstGeom>
            <a:noFill/>
            <a:ln cap="flat" cmpd="sng" w="9525">
              <a:solidFill>
                <a:srgbClr val="BFBFBF"/>
              </a:solidFill>
              <a:prstDash val="solid"/>
              <a:miter lim="800000"/>
              <a:headEnd len="sm" w="sm" type="none"/>
              <a:tailEnd len="sm" w="sm" type="none"/>
            </a:ln>
          </p:spPr>
        </p:cxnSp>
        <p:cxnSp>
          <p:nvCxnSpPr>
            <p:cNvPr id="358" name="Google Shape;358;p40"/>
            <p:cNvCxnSpPr/>
            <p:nvPr/>
          </p:nvCxnSpPr>
          <p:spPr>
            <a:xfrm>
              <a:off x="371248" y="2076284"/>
              <a:ext cx="5790150" cy="0"/>
            </a:xfrm>
            <a:prstGeom prst="straightConnector1">
              <a:avLst/>
            </a:prstGeom>
            <a:noFill/>
            <a:ln cap="flat" cmpd="sng" w="9525">
              <a:solidFill>
                <a:srgbClr val="BFBFBF"/>
              </a:solidFill>
              <a:prstDash val="solid"/>
              <a:miter lim="800000"/>
              <a:headEnd len="sm" w="sm" type="none"/>
              <a:tailEnd len="sm" w="sm" type="none"/>
            </a:ln>
          </p:spPr>
        </p:cxnSp>
      </p:grpSp>
      <p:grpSp>
        <p:nvGrpSpPr>
          <p:cNvPr id="359" name="Google Shape;359;p40"/>
          <p:cNvGrpSpPr/>
          <p:nvPr/>
        </p:nvGrpSpPr>
        <p:grpSpPr>
          <a:xfrm>
            <a:off x="10928712" y="6378850"/>
            <a:ext cx="947290" cy="270982"/>
            <a:chOff x="4103688" y="-2378075"/>
            <a:chExt cx="1309687" cy="374650"/>
          </a:xfrm>
        </p:grpSpPr>
        <p:sp>
          <p:nvSpPr>
            <p:cNvPr id="360" name="Google Shape;360;p40"/>
            <p:cNvSpPr/>
            <p:nvPr/>
          </p:nvSpPr>
          <p:spPr>
            <a:xfrm>
              <a:off x="4103688" y="-2374900"/>
              <a:ext cx="182562" cy="288925"/>
            </a:xfrm>
            <a:custGeom>
              <a:rect b="b" l="l" r="r" t="t"/>
              <a:pathLst>
                <a:path extrusionOk="0" h="95" w="61">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1" name="Google Shape;361;p40"/>
            <p:cNvSpPr/>
            <p:nvPr/>
          </p:nvSpPr>
          <p:spPr>
            <a:xfrm>
              <a:off x="4208463" y="-2308225"/>
              <a:ext cx="211137" cy="304800"/>
            </a:xfrm>
            <a:custGeom>
              <a:rect b="b" l="l" r="r" t="t"/>
              <a:pathLst>
                <a:path extrusionOk="0" h="100" w="7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2" name="Google Shape;362;p40"/>
            <p:cNvSpPr/>
            <p:nvPr/>
          </p:nvSpPr>
          <p:spPr>
            <a:xfrm>
              <a:off x="4645025" y="-2374900"/>
              <a:ext cx="34925" cy="292100"/>
            </a:xfrm>
            <a:custGeom>
              <a:rect b="b" l="l" r="r" t="t"/>
              <a:pathLst>
                <a:path extrusionOk="0" h="96" w="12">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3" name="Google Shape;363;p40"/>
            <p:cNvSpPr/>
            <p:nvPr/>
          </p:nvSpPr>
          <p:spPr>
            <a:xfrm>
              <a:off x="4743450" y="-2378075"/>
              <a:ext cx="36512" cy="295275"/>
            </a:xfrm>
            <a:custGeom>
              <a:rect b="b" l="l" r="r" t="t"/>
              <a:pathLst>
                <a:path extrusionOk="0" h="97" w="12">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4" name="Google Shape;364;p40"/>
            <p:cNvSpPr/>
            <p:nvPr/>
          </p:nvSpPr>
          <p:spPr>
            <a:xfrm>
              <a:off x="4830763" y="-2374900"/>
              <a:ext cx="171450" cy="295275"/>
            </a:xfrm>
            <a:custGeom>
              <a:rect b="b" l="l" r="r" t="t"/>
              <a:pathLst>
                <a:path extrusionOk="0" h="97" w="5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5" name="Google Shape;365;p40"/>
            <p:cNvSpPr/>
            <p:nvPr/>
          </p:nvSpPr>
          <p:spPr>
            <a:xfrm>
              <a:off x="5046663" y="-2298700"/>
              <a:ext cx="180975" cy="219075"/>
            </a:xfrm>
            <a:custGeom>
              <a:rect b="b" l="l" r="r" t="t"/>
              <a:pathLst>
                <a:path extrusionOk="0" h="72" w="6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6" name="Google Shape;366;p40"/>
            <p:cNvSpPr/>
            <p:nvPr/>
          </p:nvSpPr>
          <p:spPr>
            <a:xfrm>
              <a:off x="5265738" y="-2298700"/>
              <a:ext cx="147637" cy="219075"/>
            </a:xfrm>
            <a:custGeom>
              <a:rect b="b" l="l" r="r" t="t"/>
              <a:pathLst>
                <a:path extrusionOk="0" h="72" w="49">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7" name="Google Shape;367;p40"/>
            <p:cNvSpPr/>
            <p:nvPr/>
          </p:nvSpPr>
          <p:spPr>
            <a:xfrm>
              <a:off x="4410075" y="-2116138"/>
              <a:ext cx="165100" cy="33338"/>
            </a:xfrm>
            <a:prstGeom prst="rect">
              <a:avLst/>
            </a:pr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368" name="Google Shape;368;p40"/>
            <p:cNvSpPr/>
            <p:nvPr/>
          </p:nvSpPr>
          <p:spPr>
            <a:xfrm>
              <a:off x="4419600" y="-2374900"/>
              <a:ext cx="168275" cy="292100"/>
            </a:xfrm>
            <a:custGeom>
              <a:rect b="b" l="l" r="r" t="t"/>
              <a:pathLst>
                <a:path extrusionOk="0" h="96" w="5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sp>
        <p:nvSpPr>
          <p:cNvPr id="369" name="Google Shape;369;p40"/>
          <p:cNvSpPr/>
          <p:nvPr/>
        </p:nvSpPr>
        <p:spPr>
          <a:xfrm>
            <a:off x="7064944" y="5673310"/>
            <a:ext cx="4811058" cy="2769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83D65"/>
              </a:buClr>
              <a:buSzPts val="1800"/>
              <a:buFont typeface="Quattrocento Sans"/>
              <a:buNone/>
            </a:pPr>
            <a:r>
              <a:rPr b="0" i="0" lang="en-US" sz="1800" u="none" cap="none" strike="noStrike">
                <a:solidFill>
                  <a:srgbClr val="083D65"/>
                </a:solidFill>
                <a:latin typeface="Quattrocento Sans"/>
                <a:ea typeface="Quattrocento Sans"/>
                <a:cs typeface="Quattrocento Sans"/>
                <a:sym typeface="Quattrocento Sans"/>
              </a:rPr>
              <a:t>Go to </a:t>
            </a:r>
            <a:r>
              <a:rPr b="1" i="0" lang="en-US" sz="1800" u="none" cap="none" strike="noStrike">
                <a:solidFill>
                  <a:srgbClr val="083D65"/>
                </a:solidFill>
                <a:latin typeface="Quattrocento Sans"/>
                <a:ea typeface="Quattrocento Sans"/>
                <a:cs typeface="Quattrocento Sans"/>
                <a:sym typeface="Quattrocento Sans"/>
              </a:rPr>
              <a:t>24Slides.com/order </a:t>
            </a:r>
            <a:r>
              <a:rPr b="0" i="0" lang="en-US" sz="1800" u="none" cap="none" strike="noStrike">
                <a:solidFill>
                  <a:srgbClr val="083D65"/>
                </a:solidFill>
                <a:latin typeface="Quattrocento Sans"/>
                <a:ea typeface="Quattrocento Sans"/>
                <a:cs typeface="Quattrocento Sans"/>
                <a:sym typeface="Quattrocento Sans"/>
              </a:rPr>
              <a:t>to find out more</a:t>
            </a:r>
            <a:endParaRPr b="0" i="0" sz="1800" u="none" cap="none" strike="noStrike">
              <a:solidFill>
                <a:srgbClr val="083D65"/>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grpSp>
        <p:nvGrpSpPr>
          <p:cNvPr id="375" name="Google Shape;375;p41"/>
          <p:cNvGrpSpPr/>
          <p:nvPr/>
        </p:nvGrpSpPr>
        <p:grpSpPr>
          <a:xfrm>
            <a:off x="1938308" y="4774358"/>
            <a:ext cx="8315383" cy="908475"/>
            <a:chOff x="1715637" y="4908708"/>
            <a:chExt cx="8315383" cy="908475"/>
          </a:xfrm>
        </p:grpSpPr>
        <p:grpSp>
          <p:nvGrpSpPr>
            <p:cNvPr id="376" name="Google Shape;376;p41"/>
            <p:cNvGrpSpPr/>
            <p:nvPr/>
          </p:nvGrpSpPr>
          <p:grpSpPr>
            <a:xfrm>
              <a:off x="1715637" y="5113940"/>
              <a:ext cx="8315383" cy="703243"/>
              <a:chOff x="407242" y="5207636"/>
              <a:chExt cx="8315383" cy="703243"/>
            </a:xfrm>
          </p:grpSpPr>
          <p:pic>
            <p:nvPicPr>
              <p:cNvPr id="377" name="Google Shape;377;p41"/>
              <p:cNvPicPr preferRelativeResize="0"/>
              <p:nvPr/>
            </p:nvPicPr>
            <p:blipFill rotWithShape="1">
              <a:blip r:embed="rId3">
                <a:alphaModFix/>
              </a:blip>
              <a:srcRect b="0" l="0" r="0" t="0"/>
              <a:stretch/>
            </p:blipFill>
            <p:spPr>
              <a:xfrm>
                <a:off x="444144" y="5601841"/>
                <a:ext cx="3388816" cy="261050"/>
              </a:xfrm>
              <a:prstGeom prst="rect">
                <a:avLst/>
              </a:prstGeom>
              <a:noFill/>
              <a:ln>
                <a:noFill/>
              </a:ln>
            </p:spPr>
          </p:pic>
          <p:pic>
            <p:nvPicPr>
              <p:cNvPr id="378" name="Google Shape;378;p41"/>
              <p:cNvPicPr preferRelativeResize="0"/>
              <p:nvPr/>
            </p:nvPicPr>
            <p:blipFill rotWithShape="1">
              <a:blip r:embed="rId4">
                <a:alphaModFix/>
              </a:blip>
              <a:srcRect b="0" l="0" r="0" t="0"/>
              <a:stretch/>
            </p:blipFill>
            <p:spPr>
              <a:xfrm>
                <a:off x="407242" y="5353156"/>
                <a:ext cx="3505467" cy="270036"/>
              </a:xfrm>
              <a:prstGeom prst="rect">
                <a:avLst/>
              </a:prstGeom>
              <a:noFill/>
              <a:ln>
                <a:noFill/>
              </a:ln>
            </p:spPr>
          </p:pic>
          <p:pic>
            <p:nvPicPr>
              <p:cNvPr id="379" name="Google Shape;379;p41"/>
              <p:cNvPicPr preferRelativeResize="0"/>
              <p:nvPr/>
            </p:nvPicPr>
            <p:blipFill rotWithShape="1">
              <a:blip r:embed="rId5">
                <a:alphaModFix/>
              </a:blip>
              <a:srcRect b="0" l="0" r="0" t="0"/>
              <a:stretch/>
            </p:blipFill>
            <p:spPr>
              <a:xfrm>
                <a:off x="4881962" y="5438321"/>
                <a:ext cx="324541" cy="95886"/>
              </a:xfrm>
              <a:prstGeom prst="rect">
                <a:avLst/>
              </a:prstGeom>
              <a:noFill/>
              <a:ln>
                <a:noFill/>
              </a:ln>
            </p:spPr>
          </p:pic>
          <p:pic>
            <p:nvPicPr>
              <p:cNvPr id="380" name="Google Shape;380;p41"/>
              <p:cNvPicPr preferRelativeResize="0"/>
              <p:nvPr/>
            </p:nvPicPr>
            <p:blipFill rotWithShape="1">
              <a:blip r:embed="rId6">
                <a:alphaModFix/>
              </a:blip>
              <a:srcRect b="0" l="0" r="0" t="0"/>
              <a:stretch/>
            </p:blipFill>
            <p:spPr>
              <a:xfrm>
                <a:off x="4334094" y="5699241"/>
                <a:ext cx="510796" cy="109758"/>
              </a:xfrm>
              <a:prstGeom prst="rect">
                <a:avLst/>
              </a:prstGeom>
              <a:noFill/>
              <a:ln>
                <a:noFill/>
              </a:ln>
            </p:spPr>
          </p:pic>
          <p:pic>
            <p:nvPicPr>
              <p:cNvPr id="381" name="Google Shape;381;p41"/>
              <p:cNvPicPr preferRelativeResize="0"/>
              <p:nvPr/>
            </p:nvPicPr>
            <p:blipFill rotWithShape="1">
              <a:blip r:embed="rId7">
                <a:alphaModFix/>
              </a:blip>
              <a:srcRect b="0" l="0" r="0" t="0"/>
              <a:stretch/>
            </p:blipFill>
            <p:spPr>
              <a:xfrm>
                <a:off x="6064727" y="5207636"/>
                <a:ext cx="745507" cy="521855"/>
              </a:xfrm>
              <a:prstGeom prst="rect">
                <a:avLst/>
              </a:prstGeom>
              <a:noFill/>
              <a:ln>
                <a:noFill/>
              </a:ln>
            </p:spPr>
          </p:pic>
          <p:pic>
            <p:nvPicPr>
              <p:cNvPr id="382" name="Google Shape;382;p41"/>
              <p:cNvPicPr preferRelativeResize="0"/>
              <p:nvPr/>
            </p:nvPicPr>
            <p:blipFill rotWithShape="1">
              <a:blip r:embed="rId8">
                <a:alphaModFix/>
              </a:blip>
              <a:srcRect b="28060" l="0" r="0" t="28593"/>
              <a:stretch/>
            </p:blipFill>
            <p:spPr>
              <a:xfrm>
                <a:off x="6613249" y="5678706"/>
                <a:ext cx="1019828" cy="207812"/>
              </a:xfrm>
              <a:prstGeom prst="rect">
                <a:avLst/>
              </a:prstGeom>
              <a:noFill/>
              <a:ln>
                <a:noFill/>
              </a:ln>
            </p:spPr>
          </p:pic>
          <p:pic>
            <p:nvPicPr>
              <p:cNvPr id="383" name="Google Shape;383;p41"/>
              <p:cNvPicPr preferRelativeResize="0"/>
              <p:nvPr/>
            </p:nvPicPr>
            <p:blipFill rotWithShape="1">
              <a:blip r:embed="rId9">
                <a:alphaModFix/>
              </a:blip>
              <a:srcRect b="0" l="0" r="0" t="0"/>
              <a:stretch/>
            </p:blipFill>
            <p:spPr>
              <a:xfrm>
                <a:off x="5596903" y="5650502"/>
                <a:ext cx="1094595" cy="158497"/>
              </a:xfrm>
              <a:prstGeom prst="rect">
                <a:avLst/>
              </a:prstGeom>
              <a:noFill/>
              <a:ln>
                <a:noFill/>
              </a:ln>
            </p:spPr>
          </p:pic>
          <p:pic>
            <p:nvPicPr>
              <p:cNvPr id="384" name="Google Shape;384;p41"/>
              <p:cNvPicPr preferRelativeResize="0"/>
              <p:nvPr/>
            </p:nvPicPr>
            <p:blipFill rotWithShape="1">
              <a:blip r:embed="rId10">
                <a:alphaModFix/>
              </a:blip>
              <a:srcRect b="0" l="0" r="0" t="0"/>
              <a:stretch/>
            </p:blipFill>
            <p:spPr>
              <a:xfrm>
                <a:off x="8039723" y="5345024"/>
                <a:ext cx="682902" cy="517867"/>
              </a:xfrm>
              <a:prstGeom prst="rect">
                <a:avLst/>
              </a:prstGeom>
              <a:noFill/>
              <a:ln>
                <a:noFill/>
              </a:ln>
            </p:spPr>
          </p:pic>
          <p:pic>
            <p:nvPicPr>
              <p:cNvPr id="385" name="Google Shape;385;p41"/>
              <p:cNvPicPr preferRelativeResize="0"/>
              <p:nvPr/>
            </p:nvPicPr>
            <p:blipFill rotWithShape="1">
              <a:blip r:embed="rId11">
                <a:alphaModFix/>
              </a:blip>
              <a:srcRect b="0" l="0" r="0" t="0"/>
              <a:stretch/>
            </p:blipFill>
            <p:spPr>
              <a:xfrm>
                <a:off x="7516975" y="5627366"/>
                <a:ext cx="436325" cy="240853"/>
              </a:xfrm>
              <a:prstGeom prst="rect">
                <a:avLst/>
              </a:prstGeom>
              <a:noFill/>
              <a:ln>
                <a:noFill/>
              </a:ln>
            </p:spPr>
          </p:pic>
          <p:pic>
            <p:nvPicPr>
              <p:cNvPr id="386" name="Google Shape;386;p41"/>
              <p:cNvPicPr preferRelativeResize="0"/>
              <p:nvPr/>
            </p:nvPicPr>
            <p:blipFill rotWithShape="1">
              <a:blip r:embed="rId12">
                <a:alphaModFix/>
              </a:blip>
              <a:srcRect b="0" l="0" r="0" t="0"/>
              <a:stretch/>
            </p:blipFill>
            <p:spPr>
              <a:xfrm>
                <a:off x="3984382" y="5455054"/>
                <a:ext cx="699423" cy="64257"/>
              </a:xfrm>
              <a:prstGeom prst="rect">
                <a:avLst/>
              </a:prstGeom>
              <a:noFill/>
              <a:ln>
                <a:noFill/>
              </a:ln>
            </p:spPr>
          </p:pic>
          <p:pic>
            <p:nvPicPr>
              <p:cNvPr id="387" name="Google Shape;387;p41"/>
              <p:cNvPicPr preferRelativeResize="0"/>
              <p:nvPr/>
            </p:nvPicPr>
            <p:blipFill rotWithShape="1">
              <a:blip r:embed="rId13">
                <a:alphaModFix/>
              </a:blip>
              <a:srcRect b="0" l="0" r="0" t="0"/>
              <a:stretch/>
            </p:blipFill>
            <p:spPr>
              <a:xfrm>
                <a:off x="5300540" y="5343036"/>
                <a:ext cx="737634" cy="193217"/>
              </a:xfrm>
              <a:prstGeom prst="rect">
                <a:avLst/>
              </a:prstGeom>
              <a:noFill/>
              <a:ln>
                <a:noFill/>
              </a:ln>
            </p:spPr>
          </p:pic>
          <p:pic>
            <p:nvPicPr>
              <p:cNvPr id="388" name="Google Shape;388;p41"/>
              <p:cNvPicPr preferRelativeResize="0"/>
              <p:nvPr/>
            </p:nvPicPr>
            <p:blipFill rotWithShape="1">
              <a:blip r:embed="rId14">
                <a:alphaModFix/>
              </a:blip>
              <a:srcRect b="0" l="0" r="0" t="0"/>
              <a:stretch/>
            </p:blipFill>
            <p:spPr>
              <a:xfrm>
                <a:off x="6919649" y="5298338"/>
                <a:ext cx="959088" cy="340452"/>
              </a:xfrm>
              <a:prstGeom prst="rect">
                <a:avLst/>
              </a:prstGeom>
              <a:noFill/>
              <a:ln>
                <a:noFill/>
              </a:ln>
            </p:spPr>
          </p:pic>
          <p:pic>
            <p:nvPicPr>
              <p:cNvPr id="389" name="Google Shape;389;p41"/>
              <p:cNvPicPr preferRelativeResize="0"/>
              <p:nvPr/>
            </p:nvPicPr>
            <p:blipFill rotWithShape="1">
              <a:blip r:embed="rId15">
                <a:alphaModFix/>
              </a:blip>
              <a:srcRect b="0" l="0" r="0" t="0"/>
              <a:stretch/>
            </p:blipFill>
            <p:spPr>
              <a:xfrm>
                <a:off x="3894805" y="5599122"/>
                <a:ext cx="415676" cy="311757"/>
              </a:xfrm>
              <a:prstGeom prst="rect">
                <a:avLst/>
              </a:prstGeom>
              <a:noFill/>
              <a:ln>
                <a:noFill/>
              </a:ln>
            </p:spPr>
          </p:pic>
          <p:pic>
            <p:nvPicPr>
              <p:cNvPr id="390" name="Google Shape;390;p41"/>
              <p:cNvPicPr preferRelativeResize="0"/>
              <p:nvPr/>
            </p:nvPicPr>
            <p:blipFill rotWithShape="1">
              <a:blip r:embed="rId16">
                <a:alphaModFix/>
              </a:blip>
              <a:srcRect b="0" l="0" r="0" t="0"/>
              <a:stretch/>
            </p:blipFill>
            <p:spPr>
              <a:xfrm>
                <a:off x="5049540" y="5699241"/>
                <a:ext cx="435442" cy="97104"/>
              </a:xfrm>
              <a:prstGeom prst="rect">
                <a:avLst/>
              </a:prstGeom>
              <a:noFill/>
              <a:ln>
                <a:noFill/>
              </a:ln>
            </p:spPr>
          </p:pic>
        </p:grpSp>
        <p:sp>
          <p:nvSpPr>
            <p:cNvPr id="391" name="Google Shape;391;p41"/>
            <p:cNvSpPr txBox="1"/>
            <p:nvPr/>
          </p:nvSpPr>
          <p:spPr>
            <a:xfrm>
              <a:off x="5349787" y="4908708"/>
              <a:ext cx="1047083"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1400"/>
                <a:buFont typeface="Quattrocento Sans"/>
                <a:buNone/>
              </a:pPr>
              <a:r>
                <a:rPr b="0" i="0" lang="en-US" sz="1400" u="none" cap="none" strike="noStrike">
                  <a:solidFill>
                    <a:srgbClr val="083D65"/>
                  </a:solidFill>
                  <a:latin typeface="Quattrocento Sans"/>
                  <a:ea typeface="Quattrocento Sans"/>
                  <a:cs typeface="Quattrocento Sans"/>
                  <a:sym typeface="Quattrocento Sans"/>
                </a:rPr>
                <a:t>As used by</a:t>
              </a:r>
              <a:endParaRPr/>
            </a:p>
          </p:txBody>
        </p:sp>
      </p:grpSp>
      <p:sp>
        <p:nvSpPr>
          <p:cNvPr id="392" name="Google Shape;392;p41"/>
          <p:cNvSpPr/>
          <p:nvPr/>
        </p:nvSpPr>
        <p:spPr>
          <a:xfrm>
            <a:off x="2732747" y="530093"/>
            <a:ext cx="6726506" cy="430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2800"/>
              <a:buFont typeface="Quattrocento Sans"/>
              <a:buNone/>
            </a:pPr>
            <a:r>
              <a:rPr b="1" i="0" lang="en-US" sz="2800" u="none" cap="none" strike="noStrike">
                <a:solidFill>
                  <a:srgbClr val="083D65"/>
                </a:solidFill>
                <a:latin typeface="Quattrocento Sans"/>
                <a:ea typeface="Quattrocento Sans"/>
                <a:cs typeface="Quattrocento Sans"/>
                <a:sym typeface="Quattrocento Sans"/>
              </a:rPr>
              <a:t>A SOLUTION FOR YOUR ENTIRE TEAM</a:t>
            </a:r>
            <a:endParaRPr/>
          </a:p>
        </p:txBody>
      </p:sp>
      <p:sp>
        <p:nvSpPr>
          <p:cNvPr id="393" name="Google Shape;393;p41"/>
          <p:cNvSpPr/>
          <p:nvPr/>
        </p:nvSpPr>
        <p:spPr>
          <a:xfrm>
            <a:off x="672664" y="1371075"/>
            <a:ext cx="2360745" cy="73866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4800"/>
              <a:buFont typeface="Quattrocento Sans"/>
              <a:buNone/>
            </a:pPr>
            <a:r>
              <a:rPr b="1" i="0" lang="en-US" sz="4800" u="none" cap="none" strike="noStrike">
                <a:solidFill>
                  <a:srgbClr val="083D65"/>
                </a:solidFill>
                <a:latin typeface="Quattrocento Sans"/>
                <a:ea typeface="Quattrocento Sans"/>
                <a:cs typeface="Quattrocento Sans"/>
                <a:sym typeface="Quattrocento Sans"/>
              </a:rPr>
              <a:t>$899</a:t>
            </a:r>
            <a:endParaRPr/>
          </a:p>
        </p:txBody>
      </p:sp>
      <p:sp>
        <p:nvSpPr>
          <p:cNvPr id="394" name="Google Shape;394;p41"/>
          <p:cNvSpPr/>
          <p:nvPr/>
        </p:nvSpPr>
        <p:spPr>
          <a:xfrm>
            <a:off x="1566636" y="2270553"/>
            <a:ext cx="753413"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83D65"/>
              </a:buClr>
              <a:buSzPts val="1800"/>
              <a:buFont typeface="Quattrocento Sans"/>
              <a:buNone/>
            </a:pPr>
            <a:r>
              <a:rPr b="0" i="1" lang="en-US" sz="1800" u="none" cap="none" strike="noStrike">
                <a:solidFill>
                  <a:srgbClr val="083D65"/>
                </a:solidFill>
                <a:latin typeface="Quattrocento Sans"/>
                <a:ea typeface="Quattrocento Sans"/>
                <a:cs typeface="Quattrocento Sans"/>
                <a:sym typeface="Quattrocento Sans"/>
              </a:rPr>
              <a:t>month</a:t>
            </a:r>
            <a:endParaRPr/>
          </a:p>
        </p:txBody>
      </p:sp>
      <p:sp>
        <p:nvSpPr>
          <p:cNvPr id="395" name="Google Shape;395;p41"/>
          <p:cNvSpPr/>
          <p:nvPr/>
        </p:nvSpPr>
        <p:spPr>
          <a:xfrm>
            <a:off x="883750" y="2614527"/>
            <a:ext cx="1938573" cy="1656479"/>
          </a:xfrm>
          <a:prstGeom prst="rect">
            <a:avLst/>
          </a:prstGeom>
          <a:noFill/>
          <a:ln>
            <a:noFill/>
          </a:ln>
        </p:spPr>
        <p:txBody>
          <a:bodyPr anchorCtr="0" anchor="t" bIns="0" lIns="0" spcFirstLastPara="1" rIns="0" wrap="square" tIns="0">
            <a:noAutofit/>
          </a:bodyPr>
          <a:lstStyle/>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10 Slides / day</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From $4.5 per slide</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24 hour turn around</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Dedicated Team</a:t>
            </a:r>
            <a:endParaRPr/>
          </a:p>
        </p:txBody>
      </p:sp>
      <p:grpSp>
        <p:nvGrpSpPr>
          <p:cNvPr id="396" name="Google Shape;396;p41"/>
          <p:cNvGrpSpPr/>
          <p:nvPr/>
        </p:nvGrpSpPr>
        <p:grpSpPr>
          <a:xfrm>
            <a:off x="600617" y="1217205"/>
            <a:ext cx="2504839" cy="3373586"/>
            <a:chOff x="600617" y="1217205"/>
            <a:chExt cx="2504839" cy="3373586"/>
          </a:xfrm>
        </p:grpSpPr>
        <p:sp>
          <p:nvSpPr>
            <p:cNvPr id="397" name="Google Shape;397;p41"/>
            <p:cNvSpPr/>
            <p:nvPr/>
          </p:nvSpPr>
          <p:spPr>
            <a:xfrm>
              <a:off x="600617" y="4545072"/>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98" name="Google Shape;398;p41"/>
            <p:cNvSpPr/>
            <p:nvPr/>
          </p:nvSpPr>
          <p:spPr>
            <a:xfrm>
              <a:off x="600617" y="1217205"/>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99" name="Google Shape;399;p41"/>
          <p:cNvSpPr/>
          <p:nvPr/>
        </p:nvSpPr>
        <p:spPr>
          <a:xfrm>
            <a:off x="3363956" y="1371073"/>
            <a:ext cx="2153840" cy="7386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4800"/>
              <a:buFont typeface="Quattrocento Sans"/>
              <a:buNone/>
            </a:pPr>
            <a:r>
              <a:rPr b="1" i="0" lang="en-US" sz="4800" u="none" cap="none" strike="noStrike">
                <a:solidFill>
                  <a:srgbClr val="083D65"/>
                </a:solidFill>
                <a:latin typeface="Quattrocento Sans"/>
                <a:ea typeface="Quattrocento Sans"/>
                <a:cs typeface="Quattrocento Sans"/>
                <a:sym typeface="Quattrocento Sans"/>
              </a:rPr>
              <a:t>$1,900</a:t>
            </a:r>
            <a:endParaRPr/>
          </a:p>
        </p:txBody>
      </p:sp>
      <p:sp>
        <p:nvSpPr>
          <p:cNvPr id="400" name="Google Shape;400;p41"/>
          <p:cNvSpPr/>
          <p:nvPr/>
        </p:nvSpPr>
        <p:spPr>
          <a:xfrm>
            <a:off x="4126466" y="2215788"/>
            <a:ext cx="753413"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83D65"/>
              </a:buClr>
              <a:buSzPts val="1800"/>
              <a:buFont typeface="Quattrocento Sans"/>
              <a:buNone/>
            </a:pPr>
            <a:r>
              <a:rPr b="0" i="1" lang="en-US" sz="1800" u="none" cap="none" strike="noStrike">
                <a:solidFill>
                  <a:srgbClr val="083D65"/>
                </a:solidFill>
                <a:latin typeface="Quattrocento Sans"/>
                <a:ea typeface="Quattrocento Sans"/>
                <a:cs typeface="Quattrocento Sans"/>
                <a:sym typeface="Quattrocento Sans"/>
              </a:rPr>
              <a:t>month</a:t>
            </a:r>
            <a:endParaRPr/>
          </a:p>
        </p:txBody>
      </p:sp>
      <p:sp>
        <p:nvSpPr>
          <p:cNvPr id="401" name="Google Shape;401;p41"/>
          <p:cNvSpPr/>
          <p:nvPr/>
        </p:nvSpPr>
        <p:spPr>
          <a:xfrm>
            <a:off x="3443580" y="2614527"/>
            <a:ext cx="1938573" cy="1656479"/>
          </a:xfrm>
          <a:prstGeom prst="rect">
            <a:avLst/>
          </a:prstGeom>
          <a:noFill/>
          <a:ln>
            <a:noFill/>
          </a:ln>
        </p:spPr>
        <p:txBody>
          <a:bodyPr anchorCtr="0" anchor="t" bIns="0" lIns="0" spcFirstLastPara="1" rIns="0" wrap="square" tIns="0">
            <a:noAutofit/>
          </a:bodyPr>
          <a:lstStyle/>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25 Slides / day</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From $3.8 per slide</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24 hour turn around</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Dedicated Team</a:t>
            </a:r>
            <a:endParaRPr/>
          </a:p>
        </p:txBody>
      </p:sp>
      <p:grpSp>
        <p:nvGrpSpPr>
          <p:cNvPr id="402" name="Google Shape;402;p41"/>
          <p:cNvGrpSpPr/>
          <p:nvPr/>
        </p:nvGrpSpPr>
        <p:grpSpPr>
          <a:xfrm>
            <a:off x="3188457" y="1217205"/>
            <a:ext cx="2504839" cy="3373586"/>
            <a:chOff x="3188457" y="1217205"/>
            <a:chExt cx="2504839" cy="3373586"/>
          </a:xfrm>
        </p:grpSpPr>
        <p:sp>
          <p:nvSpPr>
            <p:cNvPr id="403" name="Google Shape;403;p41"/>
            <p:cNvSpPr/>
            <p:nvPr/>
          </p:nvSpPr>
          <p:spPr>
            <a:xfrm>
              <a:off x="3188457" y="4545072"/>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04" name="Google Shape;404;p41"/>
            <p:cNvSpPr/>
            <p:nvPr/>
          </p:nvSpPr>
          <p:spPr>
            <a:xfrm>
              <a:off x="3188457" y="1217205"/>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05" name="Google Shape;405;p41"/>
          <p:cNvSpPr/>
          <p:nvPr/>
        </p:nvSpPr>
        <p:spPr>
          <a:xfrm>
            <a:off x="5943601" y="1367030"/>
            <a:ext cx="2214068" cy="73866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4800"/>
              <a:buFont typeface="Quattrocento Sans"/>
              <a:buNone/>
            </a:pPr>
            <a:r>
              <a:rPr b="1" i="0" lang="en-US" sz="4800" u="none" cap="none" strike="noStrike">
                <a:solidFill>
                  <a:srgbClr val="083D65"/>
                </a:solidFill>
                <a:latin typeface="Quattrocento Sans"/>
                <a:ea typeface="Quattrocento Sans"/>
                <a:cs typeface="Quattrocento Sans"/>
                <a:sym typeface="Quattrocento Sans"/>
              </a:rPr>
              <a:t>$3,900</a:t>
            </a:r>
            <a:endParaRPr/>
          </a:p>
        </p:txBody>
      </p:sp>
      <p:sp>
        <p:nvSpPr>
          <p:cNvPr id="406" name="Google Shape;406;p41"/>
          <p:cNvSpPr/>
          <p:nvPr/>
        </p:nvSpPr>
        <p:spPr>
          <a:xfrm>
            <a:off x="6652009" y="2215788"/>
            <a:ext cx="753413" cy="276999"/>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83D65"/>
              </a:buClr>
              <a:buSzPts val="1800"/>
              <a:buFont typeface="Quattrocento Sans"/>
              <a:buNone/>
            </a:pPr>
            <a:r>
              <a:rPr b="0" i="1" lang="en-US" sz="1800" u="none" cap="none" strike="noStrike">
                <a:solidFill>
                  <a:srgbClr val="083D65"/>
                </a:solidFill>
                <a:latin typeface="Quattrocento Sans"/>
                <a:ea typeface="Quattrocento Sans"/>
                <a:cs typeface="Quattrocento Sans"/>
                <a:sym typeface="Quattrocento Sans"/>
              </a:rPr>
              <a:t>month</a:t>
            </a:r>
            <a:endParaRPr/>
          </a:p>
        </p:txBody>
      </p:sp>
      <p:sp>
        <p:nvSpPr>
          <p:cNvPr id="407" name="Google Shape;407;p41"/>
          <p:cNvSpPr/>
          <p:nvPr/>
        </p:nvSpPr>
        <p:spPr>
          <a:xfrm>
            <a:off x="6059428" y="2614527"/>
            <a:ext cx="1938573" cy="1656479"/>
          </a:xfrm>
          <a:prstGeom prst="rect">
            <a:avLst/>
          </a:prstGeom>
          <a:noFill/>
          <a:ln>
            <a:noFill/>
          </a:ln>
        </p:spPr>
        <p:txBody>
          <a:bodyPr anchorCtr="0" anchor="t" bIns="0" lIns="0" spcFirstLastPara="1" rIns="0" wrap="square" tIns="0">
            <a:noAutofit/>
          </a:bodyPr>
          <a:lstStyle/>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60 Slides / day</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From $3.2 per slide</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24 hour turn around</a:t>
            </a:r>
            <a:endParaRPr/>
          </a:p>
          <a:p>
            <a:pPr indent="-285750" lvl="0" marL="285750" marR="0" rtl="0" algn="l">
              <a:lnSpc>
                <a:spcPct val="200000"/>
              </a:lnSpc>
              <a:spcBef>
                <a:spcPts val="0"/>
              </a:spcBef>
              <a:spcAft>
                <a:spcPts val="0"/>
              </a:spcAft>
              <a:buClr>
                <a:srgbClr val="083D65"/>
              </a:buClr>
              <a:buSzPts val="1400"/>
              <a:buFont typeface="Arial"/>
              <a:buChar char="•"/>
            </a:pPr>
            <a:r>
              <a:rPr b="0" i="0" lang="en-US" sz="1400" u="none" cap="none" strike="noStrike">
                <a:solidFill>
                  <a:srgbClr val="083D65"/>
                </a:solidFill>
                <a:latin typeface="Quattrocento Sans"/>
                <a:ea typeface="Quattrocento Sans"/>
                <a:cs typeface="Quattrocento Sans"/>
                <a:sym typeface="Quattrocento Sans"/>
              </a:rPr>
              <a:t>Dedicated Team</a:t>
            </a:r>
            <a:endParaRPr/>
          </a:p>
        </p:txBody>
      </p:sp>
      <p:grpSp>
        <p:nvGrpSpPr>
          <p:cNvPr id="408" name="Google Shape;408;p41"/>
          <p:cNvGrpSpPr/>
          <p:nvPr/>
        </p:nvGrpSpPr>
        <p:grpSpPr>
          <a:xfrm>
            <a:off x="5776296" y="1217205"/>
            <a:ext cx="2504839" cy="3373586"/>
            <a:chOff x="5776296" y="1217205"/>
            <a:chExt cx="2504839" cy="3373586"/>
          </a:xfrm>
        </p:grpSpPr>
        <p:sp>
          <p:nvSpPr>
            <p:cNvPr id="409" name="Google Shape;409;p41"/>
            <p:cNvSpPr/>
            <p:nvPr/>
          </p:nvSpPr>
          <p:spPr>
            <a:xfrm>
              <a:off x="5776296" y="4545072"/>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0" name="Google Shape;410;p41"/>
            <p:cNvSpPr/>
            <p:nvPr/>
          </p:nvSpPr>
          <p:spPr>
            <a:xfrm>
              <a:off x="5776296" y="1217205"/>
              <a:ext cx="2504839"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pSp>
        <p:nvGrpSpPr>
          <p:cNvPr id="411" name="Google Shape;411;p41"/>
          <p:cNvGrpSpPr/>
          <p:nvPr/>
        </p:nvGrpSpPr>
        <p:grpSpPr>
          <a:xfrm>
            <a:off x="8386621" y="1217205"/>
            <a:ext cx="3134033" cy="3373586"/>
            <a:chOff x="8575598" y="1339841"/>
            <a:chExt cx="2988302" cy="3373586"/>
          </a:xfrm>
        </p:grpSpPr>
        <p:sp>
          <p:nvSpPr>
            <p:cNvPr id="412" name="Google Shape;412;p41"/>
            <p:cNvSpPr/>
            <p:nvPr/>
          </p:nvSpPr>
          <p:spPr>
            <a:xfrm>
              <a:off x="8575599" y="4667708"/>
              <a:ext cx="2988301"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13" name="Google Shape;413;p41"/>
            <p:cNvSpPr/>
            <p:nvPr/>
          </p:nvSpPr>
          <p:spPr>
            <a:xfrm>
              <a:off x="8575598" y="1339841"/>
              <a:ext cx="2988301" cy="45719"/>
            </a:xfrm>
            <a:prstGeom prst="rect">
              <a:avLst/>
            </a:prstGeom>
            <a:solidFill>
              <a:srgbClr val="7AC2F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14" name="Google Shape;414;p41"/>
          <p:cNvSpPr/>
          <p:nvPr/>
        </p:nvSpPr>
        <p:spPr>
          <a:xfrm>
            <a:off x="8451712" y="1439378"/>
            <a:ext cx="3003850" cy="615553"/>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4000"/>
              <a:buFont typeface="Quattrocento Sans"/>
              <a:buNone/>
            </a:pPr>
            <a:r>
              <a:rPr b="1" i="0" lang="en-US" sz="4000" u="none" cap="none" strike="noStrike">
                <a:solidFill>
                  <a:srgbClr val="083D65"/>
                </a:solidFill>
                <a:latin typeface="Quattrocento Sans"/>
                <a:ea typeface="Quattrocento Sans"/>
                <a:cs typeface="Quattrocento Sans"/>
                <a:sym typeface="Quattrocento Sans"/>
              </a:rPr>
              <a:t>ENTERPRISE</a:t>
            </a:r>
            <a:endParaRPr/>
          </a:p>
        </p:txBody>
      </p:sp>
      <p:grpSp>
        <p:nvGrpSpPr>
          <p:cNvPr id="415" name="Google Shape;415;p41"/>
          <p:cNvGrpSpPr/>
          <p:nvPr/>
        </p:nvGrpSpPr>
        <p:grpSpPr>
          <a:xfrm>
            <a:off x="9254030" y="2112168"/>
            <a:ext cx="1394505" cy="1320877"/>
            <a:chOff x="5232563" y="1693503"/>
            <a:chExt cx="1726417" cy="1635263"/>
          </a:xfrm>
        </p:grpSpPr>
        <p:sp>
          <p:nvSpPr>
            <p:cNvPr id="416" name="Google Shape;416;p41"/>
            <p:cNvSpPr/>
            <p:nvPr/>
          </p:nvSpPr>
          <p:spPr>
            <a:xfrm>
              <a:off x="5243582" y="1705023"/>
              <a:ext cx="1613726" cy="1612224"/>
            </a:xfrm>
            <a:custGeom>
              <a:rect b="b" l="l" r="r" t="t"/>
              <a:pathLst>
                <a:path extrusionOk="0" h="1715" w="1715">
                  <a:moveTo>
                    <a:pt x="1715" y="857"/>
                  </a:moveTo>
                  <a:cubicBezTo>
                    <a:pt x="1715" y="941"/>
                    <a:pt x="1703" y="1021"/>
                    <a:pt x="1681" y="1098"/>
                  </a:cubicBezTo>
                  <a:cubicBezTo>
                    <a:pt x="1614" y="1329"/>
                    <a:pt x="1451" y="1520"/>
                    <a:pt x="1239" y="1626"/>
                  </a:cubicBezTo>
                  <a:cubicBezTo>
                    <a:pt x="1124" y="1683"/>
                    <a:pt x="994" y="1715"/>
                    <a:pt x="858" y="1715"/>
                  </a:cubicBezTo>
                  <a:cubicBezTo>
                    <a:pt x="384" y="1715"/>
                    <a:pt x="0" y="1331"/>
                    <a:pt x="0" y="857"/>
                  </a:cubicBezTo>
                  <a:cubicBezTo>
                    <a:pt x="0" y="384"/>
                    <a:pt x="384" y="0"/>
                    <a:pt x="858" y="0"/>
                  </a:cubicBezTo>
                  <a:cubicBezTo>
                    <a:pt x="1331" y="0"/>
                    <a:pt x="1715" y="384"/>
                    <a:pt x="1715" y="857"/>
                  </a:cubicBezTo>
                </a:path>
              </a:pathLst>
            </a:custGeom>
            <a:solidFill>
              <a:srgbClr val="E4F3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17" name="Google Shape;417;p41"/>
            <p:cNvSpPr/>
            <p:nvPr/>
          </p:nvSpPr>
          <p:spPr>
            <a:xfrm>
              <a:off x="5232563" y="1693503"/>
              <a:ext cx="1635764" cy="1635263"/>
            </a:xfrm>
            <a:custGeom>
              <a:rect b="b" l="l" r="r" t="t"/>
              <a:pathLst>
                <a:path extrusionOk="0" h="1739" w="1739">
                  <a:moveTo>
                    <a:pt x="1727" y="869"/>
                  </a:moveTo>
                  <a:cubicBezTo>
                    <a:pt x="1715" y="869"/>
                    <a:pt x="1715" y="869"/>
                    <a:pt x="1715" y="869"/>
                  </a:cubicBezTo>
                  <a:cubicBezTo>
                    <a:pt x="1715" y="952"/>
                    <a:pt x="1703" y="1031"/>
                    <a:pt x="1681" y="1106"/>
                  </a:cubicBezTo>
                  <a:cubicBezTo>
                    <a:pt x="1615" y="1335"/>
                    <a:pt x="1455" y="1523"/>
                    <a:pt x="1245" y="1627"/>
                  </a:cubicBezTo>
                  <a:cubicBezTo>
                    <a:pt x="1132" y="1683"/>
                    <a:pt x="1005" y="1715"/>
                    <a:pt x="870" y="1715"/>
                  </a:cubicBezTo>
                  <a:cubicBezTo>
                    <a:pt x="636" y="1715"/>
                    <a:pt x="425" y="1620"/>
                    <a:pt x="272" y="1467"/>
                  </a:cubicBezTo>
                  <a:cubicBezTo>
                    <a:pt x="119" y="1314"/>
                    <a:pt x="24" y="1103"/>
                    <a:pt x="24" y="869"/>
                  </a:cubicBezTo>
                  <a:cubicBezTo>
                    <a:pt x="24" y="636"/>
                    <a:pt x="119" y="425"/>
                    <a:pt x="272" y="272"/>
                  </a:cubicBezTo>
                  <a:cubicBezTo>
                    <a:pt x="425" y="119"/>
                    <a:pt x="636" y="24"/>
                    <a:pt x="870" y="24"/>
                  </a:cubicBezTo>
                  <a:cubicBezTo>
                    <a:pt x="1103" y="24"/>
                    <a:pt x="1314" y="119"/>
                    <a:pt x="1467" y="272"/>
                  </a:cubicBezTo>
                  <a:cubicBezTo>
                    <a:pt x="1620" y="425"/>
                    <a:pt x="1715" y="636"/>
                    <a:pt x="1715" y="869"/>
                  </a:cubicBezTo>
                  <a:cubicBezTo>
                    <a:pt x="1727" y="869"/>
                    <a:pt x="1727" y="869"/>
                    <a:pt x="1727" y="869"/>
                  </a:cubicBezTo>
                  <a:cubicBezTo>
                    <a:pt x="1739" y="869"/>
                    <a:pt x="1739" y="869"/>
                    <a:pt x="1739" y="869"/>
                  </a:cubicBezTo>
                  <a:cubicBezTo>
                    <a:pt x="1739" y="389"/>
                    <a:pt x="1350" y="0"/>
                    <a:pt x="870" y="0"/>
                  </a:cubicBezTo>
                  <a:cubicBezTo>
                    <a:pt x="389" y="0"/>
                    <a:pt x="0" y="389"/>
                    <a:pt x="0" y="869"/>
                  </a:cubicBezTo>
                  <a:cubicBezTo>
                    <a:pt x="0" y="1350"/>
                    <a:pt x="389" y="1739"/>
                    <a:pt x="870" y="1739"/>
                  </a:cubicBezTo>
                  <a:cubicBezTo>
                    <a:pt x="1008" y="1739"/>
                    <a:pt x="1139" y="1706"/>
                    <a:pt x="1256" y="1649"/>
                  </a:cubicBezTo>
                  <a:cubicBezTo>
                    <a:pt x="1471" y="1542"/>
                    <a:pt x="1636" y="1348"/>
                    <a:pt x="1704" y="1113"/>
                  </a:cubicBezTo>
                  <a:cubicBezTo>
                    <a:pt x="1727" y="1036"/>
                    <a:pt x="1739" y="954"/>
                    <a:pt x="1739" y="869"/>
                  </a:cubicBezTo>
                  <a:cubicBezTo>
                    <a:pt x="1727" y="869"/>
                    <a:pt x="1727" y="869"/>
                    <a:pt x="1727" y="869"/>
                  </a:cubicBezTo>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18" name="Google Shape;418;p41"/>
            <p:cNvSpPr/>
            <p:nvPr/>
          </p:nvSpPr>
          <p:spPr>
            <a:xfrm>
              <a:off x="5368793" y="1829733"/>
              <a:ext cx="1363303" cy="1362803"/>
            </a:xfrm>
            <a:custGeom>
              <a:rect b="b" l="l" r="r" t="t"/>
              <a:pathLst>
                <a:path extrusionOk="0" h="1449" w="1449">
                  <a:moveTo>
                    <a:pt x="1449" y="724"/>
                  </a:moveTo>
                  <a:cubicBezTo>
                    <a:pt x="1449" y="917"/>
                    <a:pt x="1374" y="1092"/>
                    <a:pt x="1251" y="1221"/>
                  </a:cubicBezTo>
                  <a:cubicBezTo>
                    <a:pt x="1119" y="1361"/>
                    <a:pt x="932" y="1449"/>
                    <a:pt x="725" y="1449"/>
                  </a:cubicBezTo>
                  <a:cubicBezTo>
                    <a:pt x="517" y="1449"/>
                    <a:pt x="330" y="1361"/>
                    <a:pt x="198" y="1221"/>
                  </a:cubicBezTo>
                  <a:cubicBezTo>
                    <a:pt x="75" y="1092"/>
                    <a:pt x="0" y="917"/>
                    <a:pt x="0" y="724"/>
                  </a:cubicBezTo>
                  <a:cubicBezTo>
                    <a:pt x="0" y="324"/>
                    <a:pt x="325" y="0"/>
                    <a:pt x="725" y="0"/>
                  </a:cubicBezTo>
                  <a:cubicBezTo>
                    <a:pt x="1125" y="0"/>
                    <a:pt x="1449" y="324"/>
                    <a:pt x="1449" y="724"/>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19" name="Google Shape;419;p41"/>
            <p:cNvSpPr/>
            <p:nvPr/>
          </p:nvSpPr>
          <p:spPr>
            <a:xfrm>
              <a:off x="5357775" y="1818715"/>
              <a:ext cx="1385842" cy="1384840"/>
            </a:xfrm>
            <a:custGeom>
              <a:rect b="b" l="l" r="r" t="t"/>
              <a:pathLst>
                <a:path extrusionOk="0" h="1473" w="1473">
                  <a:moveTo>
                    <a:pt x="1461" y="736"/>
                  </a:moveTo>
                  <a:cubicBezTo>
                    <a:pt x="1449" y="736"/>
                    <a:pt x="1449" y="736"/>
                    <a:pt x="1449" y="736"/>
                  </a:cubicBezTo>
                  <a:cubicBezTo>
                    <a:pt x="1449" y="926"/>
                    <a:pt x="1375" y="1098"/>
                    <a:pt x="1255" y="1225"/>
                  </a:cubicBezTo>
                  <a:cubicBezTo>
                    <a:pt x="1125" y="1363"/>
                    <a:pt x="941" y="1449"/>
                    <a:pt x="737" y="1449"/>
                  </a:cubicBezTo>
                  <a:cubicBezTo>
                    <a:pt x="532" y="1449"/>
                    <a:pt x="348" y="1363"/>
                    <a:pt x="219" y="1225"/>
                  </a:cubicBezTo>
                  <a:cubicBezTo>
                    <a:pt x="98" y="1098"/>
                    <a:pt x="24" y="926"/>
                    <a:pt x="24" y="736"/>
                  </a:cubicBezTo>
                  <a:cubicBezTo>
                    <a:pt x="24" y="540"/>
                    <a:pt x="104" y="362"/>
                    <a:pt x="233" y="233"/>
                  </a:cubicBezTo>
                  <a:cubicBezTo>
                    <a:pt x="362" y="104"/>
                    <a:pt x="540" y="24"/>
                    <a:pt x="737" y="24"/>
                  </a:cubicBezTo>
                  <a:cubicBezTo>
                    <a:pt x="933" y="24"/>
                    <a:pt x="1111" y="104"/>
                    <a:pt x="1240" y="233"/>
                  </a:cubicBezTo>
                  <a:cubicBezTo>
                    <a:pt x="1369" y="362"/>
                    <a:pt x="1449" y="540"/>
                    <a:pt x="1449" y="736"/>
                  </a:cubicBezTo>
                  <a:cubicBezTo>
                    <a:pt x="1461" y="736"/>
                    <a:pt x="1461" y="736"/>
                    <a:pt x="1461" y="736"/>
                  </a:cubicBezTo>
                  <a:cubicBezTo>
                    <a:pt x="1473" y="736"/>
                    <a:pt x="1473" y="736"/>
                    <a:pt x="1473" y="736"/>
                  </a:cubicBezTo>
                  <a:cubicBezTo>
                    <a:pt x="1473" y="330"/>
                    <a:pt x="1143" y="0"/>
                    <a:pt x="737" y="0"/>
                  </a:cubicBezTo>
                  <a:cubicBezTo>
                    <a:pt x="330" y="0"/>
                    <a:pt x="0" y="330"/>
                    <a:pt x="0" y="736"/>
                  </a:cubicBezTo>
                  <a:cubicBezTo>
                    <a:pt x="0" y="932"/>
                    <a:pt x="77" y="1110"/>
                    <a:pt x="201" y="1242"/>
                  </a:cubicBezTo>
                  <a:cubicBezTo>
                    <a:pt x="335" y="1384"/>
                    <a:pt x="526" y="1473"/>
                    <a:pt x="737" y="1473"/>
                  </a:cubicBezTo>
                  <a:cubicBezTo>
                    <a:pt x="948" y="1473"/>
                    <a:pt x="1138" y="1384"/>
                    <a:pt x="1272" y="1242"/>
                  </a:cubicBezTo>
                  <a:cubicBezTo>
                    <a:pt x="1397" y="1110"/>
                    <a:pt x="1473" y="932"/>
                    <a:pt x="1473" y="736"/>
                  </a:cubicBezTo>
                  <a:cubicBezTo>
                    <a:pt x="1461" y="736"/>
                    <a:pt x="1461" y="736"/>
                    <a:pt x="1461" y="736"/>
                  </a:cubicBezTo>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0" name="Google Shape;420;p41"/>
            <p:cNvSpPr/>
            <p:nvPr/>
          </p:nvSpPr>
          <p:spPr>
            <a:xfrm>
              <a:off x="5555108" y="2978174"/>
              <a:ext cx="990674" cy="214362"/>
            </a:xfrm>
            <a:custGeom>
              <a:rect b="b" l="l" r="r" t="t"/>
              <a:pathLst>
                <a:path extrusionOk="0" h="228" w="1053">
                  <a:moveTo>
                    <a:pt x="1053" y="0"/>
                  </a:moveTo>
                  <a:cubicBezTo>
                    <a:pt x="921" y="140"/>
                    <a:pt x="734" y="228"/>
                    <a:pt x="527" y="228"/>
                  </a:cubicBezTo>
                  <a:cubicBezTo>
                    <a:pt x="319" y="228"/>
                    <a:pt x="132" y="140"/>
                    <a:pt x="0" y="0"/>
                  </a:cubicBezTo>
                  <a:cubicBezTo>
                    <a:pt x="1053" y="0"/>
                    <a:pt x="1053" y="0"/>
                    <a:pt x="1053" y="0"/>
                  </a:cubicBezTo>
                </a:path>
              </a:pathLst>
            </a:custGeom>
            <a:solidFill>
              <a:srgbClr val="AFDA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1" name="Google Shape;421;p41"/>
            <p:cNvSpPr/>
            <p:nvPr/>
          </p:nvSpPr>
          <p:spPr>
            <a:xfrm>
              <a:off x="5543088" y="2966654"/>
              <a:ext cx="1014714" cy="236900"/>
            </a:xfrm>
            <a:custGeom>
              <a:rect b="b" l="l" r="r" t="t"/>
              <a:pathLst>
                <a:path extrusionOk="0" h="252" w="1079">
                  <a:moveTo>
                    <a:pt x="1066" y="12"/>
                  </a:moveTo>
                  <a:cubicBezTo>
                    <a:pt x="1058" y="4"/>
                    <a:pt x="1058" y="4"/>
                    <a:pt x="1058" y="4"/>
                  </a:cubicBezTo>
                  <a:cubicBezTo>
                    <a:pt x="928" y="142"/>
                    <a:pt x="744" y="228"/>
                    <a:pt x="540" y="228"/>
                  </a:cubicBezTo>
                  <a:cubicBezTo>
                    <a:pt x="335" y="228"/>
                    <a:pt x="151" y="142"/>
                    <a:pt x="22" y="4"/>
                  </a:cubicBezTo>
                  <a:cubicBezTo>
                    <a:pt x="13" y="12"/>
                    <a:pt x="13" y="12"/>
                    <a:pt x="13" y="12"/>
                  </a:cubicBezTo>
                  <a:cubicBezTo>
                    <a:pt x="13" y="24"/>
                    <a:pt x="13" y="24"/>
                    <a:pt x="13" y="24"/>
                  </a:cubicBezTo>
                  <a:cubicBezTo>
                    <a:pt x="1066" y="24"/>
                    <a:pt x="1066" y="24"/>
                    <a:pt x="1066" y="24"/>
                  </a:cubicBezTo>
                  <a:cubicBezTo>
                    <a:pt x="1066" y="12"/>
                    <a:pt x="1066" y="12"/>
                    <a:pt x="1066" y="12"/>
                  </a:cubicBezTo>
                  <a:cubicBezTo>
                    <a:pt x="1058" y="4"/>
                    <a:pt x="1058" y="4"/>
                    <a:pt x="1058" y="4"/>
                  </a:cubicBezTo>
                  <a:cubicBezTo>
                    <a:pt x="1066" y="12"/>
                    <a:pt x="1066" y="12"/>
                    <a:pt x="1066" y="12"/>
                  </a:cubicBezTo>
                  <a:cubicBezTo>
                    <a:pt x="1066" y="0"/>
                    <a:pt x="1066" y="0"/>
                    <a:pt x="1066" y="0"/>
                  </a:cubicBezTo>
                  <a:cubicBezTo>
                    <a:pt x="13" y="0"/>
                    <a:pt x="13" y="0"/>
                    <a:pt x="13" y="0"/>
                  </a:cubicBezTo>
                  <a:cubicBezTo>
                    <a:pt x="8" y="0"/>
                    <a:pt x="4" y="3"/>
                    <a:pt x="2" y="8"/>
                  </a:cubicBezTo>
                  <a:cubicBezTo>
                    <a:pt x="0" y="12"/>
                    <a:pt x="1" y="17"/>
                    <a:pt x="4" y="21"/>
                  </a:cubicBezTo>
                  <a:cubicBezTo>
                    <a:pt x="138" y="163"/>
                    <a:pt x="329" y="252"/>
                    <a:pt x="540" y="252"/>
                  </a:cubicBezTo>
                  <a:cubicBezTo>
                    <a:pt x="751" y="252"/>
                    <a:pt x="941" y="163"/>
                    <a:pt x="1075" y="21"/>
                  </a:cubicBezTo>
                  <a:cubicBezTo>
                    <a:pt x="1078" y="17"/>
                    <a:pt x="1079" y="12"/>
                    <a:pt x="1077" y="8"/>
                  </a:cubicBezTo>
                  <a:cubicBezTo>
                    <a:pt x="1076" y="3"/>
                    <a:pt x="1071" y="0"/>
                    <a:pt x="1066" y="0"/>
                  </a:cubicBezTo>
                  <a:cubicBezTo>
                    <a:pt x="1066" y="12"/>
                    <a:pt x="1066" y="12"/>
                    <a:pt x="1066" y="12"/>
                  </a:cubicBezTo>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2" name="Google Shape;422;p41"/>
            <p:cNvSpPr/>
            <p:nvPr/>
          </p:nvSpPr>
          <p:spPr>
            <a:xfrm>
              <a:off x="5930743" y="2772827"/>
              <a:ext cx="266951" cy="159770"/>
            </a:xfrm>
            <a:custGeom>
              <a:rect b="b" l="l" r="r" t="t"/>
              <a:pathLst>
                <a:path extrusionOk="0" h="319" w="533">
                  <a:moveTo>
                    <a:pt x="67" y="0"/>
                  </a:moveTo>
                  <a:lnTo>
                    <a:pt x="465" y="0"/>
                  </a:lnTo>
                  <a:lnTo>
                    <a:pt x="533" y="319"/>
                  </a:lnTo>
                  <a:lnTo>
                    <a:pt x="0" y="319"/>
                  </a:lnTo>
                  <a:lnTo>
                    <a:pt x="67"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3" name="Google Shape;423;p41"/>
            <p:cNvSpPr/>
            <p:nvPr/>
          </p:nvSpPr>
          <p:spPr>
            <a:xfrm>
              <a:off x="5919223" y="2761808"/>
              <a:ext cx="290491" cy="182308"/>
            </a:xfrm>
            <a:custGeom>
              <a:rect b="b" l="l" r="r" t="t"/>
              <a:pathLst>
                <a:path extrusionOk="0" h="194" w="309">
                  <a:moveTo>
                    <a:pt x="48" y="12"/>
                  </a:moveTo>
                  <a:cubicBezTo>
                    <a:pt x="48" y="24"/>
                    <a:pt x="48" y="24"/>
                    <a:pt x="48" y="24"/>
                  </a:cubicBezTo>
                  <a:cubicBezTo>
                    <a:pt x="250" y="24"/>
                    <a:pt x="250" y="24"/>
                    <a:pt x="250" y="24"/>
                  </a:cubicBezTo>
                  <a:cubicBezTo>
                    <a:pt x="281" y="170"/>
                    <a:pt x="281" y="170"/>
                    <a:pt x="281" y="170"/>
                  </a:cubicBezTo>
                  <a:cubicBezTo>
                    <a:pt x="27" y="170"/>
                    <a:pt x="27" y="170"/>
                    <a:pt x="27" y="170"/>
                  </a:cubicBezTo>
                  <a:cubicBezTo>
                    <a:pt x="60" y="14"/>
                    <a:pt x="60" y="14"/>
                    <a:pt x="60" y="14"/>
                  </a:cubicBezTo>
                  <a:cubicBezTo>
                    <a:pt x="48" y="12"/>
                    <a:pt x="48" y="12"/>
                    <a:pt x="48" y="12"/>
                  </a:cubicBezTo>
                  <a:cubicBezTo>
                    <a:pt x="48" y="24"/>
                    <a:pt x="48" y="24"/>
                    <a:pt x="48" y="24"/>
                  </a:cubicBezTo>
                  <a:cubicBezTo>
                    <a:pt x="48" y="12"/>
                    <a:pt x="48" y="12"/>
                    <a:pt x="48" y="12"/>
                  </a:cubicBezTo>
                  <a:cubicBezTo>
                    <a:pt x="36" y="9"/>
                    <a:pt x="36" y="9"/>
                    <a:pt x="36" y="9"/>
                  </a:cubicBezTo>
                  <a:cubicBezTo>
                    <a:pt x="0" y="179"/>
                    <a:pt x="0" y="179"/>
                    <a:pt x="0" y="179"/>
                  </a:cubicBezTo>
                  <a:cubicBezTo>
                    <a:pt x="0" y="183"/>
                    <a:pt x="1" y="186"/>
                    <a:pt x="3" y="189"/>
                  </a:cubicBezTo>
                  <a:cubicBezTo>
                    <a:pt x="5" y="192"/>
                    <a:pt x="9" y="194"/>
                    <a:pt x="12" y="194"/>
                  </a:cubicBezTo>
                  <a:cubicBezTo>
                    <a:pt x="296" y="194"/>
                    <a:pt x="296" y="194"/>
                    <a:pt x="296" y="194"/>
                  </a:cubicBezTo>
                  <a:cubicBezTo>
                    <a:pt x="300" y="194"/>
                    <a:pt x="303" y="192"/>
                    <a:pt x="305" y="189"/>
                  </a:cubicBezTo>
                  <a:cubicBezTo>
                    <a:pt x="308" y="186"/>
                    <a:pt x="309" y="183"/>
                    <a:pt x="308" y="179"/>
                  </a:cubicBezTo>
                  <a:cubicBezTo>
                    <a:pt x="272" y="9"/>
                    <a:pt x="272" y="9"/>
                    <a:pt x="272" y="9"/>
                  </a:cubicBezTo>
                  <a:cubicBezTo>
                    <a:pt x="271" y="4"/>
                    <a:pt x="266" y="0"/>
                    <a:pt x="260" y="0"/>
                  </a:cubicBezTo>
                  <a:cubicBezTo>
                    <a:pt x="48" y="0"/>
                    <a:pt x="48" y="0"/>
                    <a:pt x="48" y="0"/>
                  </a:cubicBezTo>
                  <a:cubicBezTo>
                    <a:pt x="42" y="0"/>
                    <a:pt x="38" y="4"/>
                    <a:pt x="36" y="9"/>
                  </a:cubicBezTo>
                  <a:lnTo>
                    <a:pt x="48" y="12"/>
                  </a:lnTo>
                  <a:close/>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4" name="Google Shape;424;p41"/>
            <p:cNvSpPr/>
            <p:nvPr/>
          </p:nvSpPr>
          <p:spPr>
            <a:xfrm>
              <a:off x="5466730" y="1968718"/>
              <a:ext cx="1190011" cy="855946"/>
            </a:xfrm>
            <a:custGeom>
              <a:rect b="b" l="l" r="r" t="t"/>
              <a:pathLst>
                <a:path extrusionOk="0" h="910" w="1265">
                  <a:moveTo>
                    <a:pt x="1265" y="78"/>
                  </a:moveTo>
                  <a:cubicBezTo>
                    <a:pt x="1265" y="832"/>
                    <a:pt x="1265" y="832"/>
                    <a:pt x="1265" y="832"/>
                  </a:cubicBezTo>
                  <a:cubicBezTo>
                    <a:pt x="1265" y="875"/>
                    <a:pt x="1230" y="910"/>
                    <a:pt x="1187" y="910"/>
                  </a:cubicBezTo>
                  <a:cubicBezTo>
                    <a:pt x="78" y="910"/>
                    <a:pt x="78" y="910"/>
                    <a:pt x="78" y="910"/>
                  </a:cubicBezTo>
                  <a:cubicBezTo>
                    <a:pt x="35" y="910"/>
                    <a:pt x="0" y="875"/>
                    <a:pt x="0" y="832"/>
                  </a:cubicBezTo>
                  <a:cubicBezTo>
                    <a:pt x="0" y="78"/>
                    <a:pt x="0" y="78"/>
                    <a:pt x="0" y="78"/>
                  </a:cubicBezTo>
                  <a:cubicBezTo>
                    <a:pt x="0" y="35"/>
                    <a:pt x="35" y="0"/>
                    <a:pt x="78" y="0"/>
                  </a:cubicBezTo>
                  <a:cubicBezTo>
                    <a:pt x="1187" y="0"/>
                    <a:pt x="1187" y="0"/>
                    <a:pt x="1187" y="0"/>
                  </a:cubicBezTo>
                  <a:cubicBezTo>
                    <a:pt x="1230" y="0"/>
                    <a:pt x="1265" y="35"/>
                    <a:pt x="1265" y="78"/>
                  </a:cubicBezTo>
                </a:path>
              </a:pathLst>
            </a:custGeom>
            <a:solidFill>
              <a:srgbClr val="E4F3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5" name="Google Shape;425;p41"/>
            <p:cNvSpPr/>
            <p:nvPr/>
          </p:nvSpPr>
          <p:spPr>
            <a:xfrm>
              <a:off x="5443920" y="1963459"/>
              <a:ext cx="1213049" cy="877984"/>
            </a:xfrm>
            <a:custGeom>
              <a:rect b="b" l="l" r="r" t="t"/>
              <a:pathLst>
                <a:path extrusionOk="0" h="934" w="1289">
                  <a:moveTo>
                    <a:pt x="1277" y="90"/>
                  </a:moveTo>
                  <a:cubicBezTo>
                    <a:pt x="1265" y="90"/>
                    <a:pt x="1265" y="90"/>
                    <a:pt x="1265" y="90"/>
                  </a:cubicBezTo>
                  <a:cubicBezTo>
                    <a:pt x="1265" y="844"/>
                    <a:pt x="1265" y="844"/>
                    <a:pt x="1265" y="844"/>
                  </a:cubicBezTo>
                  <a:cubicBezTo>
                    <a:pt x="1265" y="862"/>
                    <a:pt x="1258" y="879"/>
                    <a:pt x="1246" y="891"/>
                  </a:cubicBezTo>
                  <a:cubicBezTo>
                    <a:pt x="1234" y="903"/>
                    <a:pt x="1217" y="910"/>
                    <a:pt x="1199" y="910"/>
                  </a:cubicBezTo>
                  <a:cubicBezTo>
                    <a:pt x="90" y="910"/>
                    <a:pt x="90" y="910"/>
                    <a:pt x="90" y="910"/>
                  </a:cubicBezTo>
                  <a:cubicBezTo>
                    <a:pt x="72" y="910"/>
                    <a:pt x="55" y="903"/>
                    <a:pt x="43" y="891"/>
                  </a:cubicBezTo>
                  <a:cubicBezTo>
                    <a:pt x="31" y="879"/>
                    <a:pt x="24" y="862"/>
                    <a:pt x="24" y="844"/>
                  </a:cubicBezTo>
                  <a:cubicBezTo>
                    <a:pt x="24" y="90"/>
                    <a:pt x="24" y="90"/>
                    <a:pt x="24" y="90"/>
                  </a:cubicBezTo>
                  <a:cubicBezTo>
                    <a:pt x="24" y="72"/>
                    <a:pt x="31" y="55"/>
                    <a:pt x="43" y="43"/>
                  </a:cubicBezTo>
                  <a:cubicBezTo>
                    <a:pt x="55" y="32"/>
                    <a:pt x="72" y="24"/>
                    <a:pt x="90" y="24"/>
                  </a:cubicBezTo>
                  <a:cubicBezTo>
                    <a:pt x="1199" y="24"/>
                    <a:pt x="1199" y="24"/>
                    <a:pt x="1199" y="24"/>
                  </a:cubicBezTo>
                  <a:cubicBezTo>
                    <a:pt x="1217" y="24"/>
                    <a:pt x="1234" y="32"/>
                    <a:pt x="1246" y="43"/>
                  </a:cubicBezTo>
                  <a:cubicBezTo>
                    <a:pt x="1258" y="55"/>
                    <a:pt x="1265" y="72"/>
                    <a:pt x="1265" y="90"/>
                  </a:cubicBezTo>
                  <a:cubicBezTo>
                    <a:pt x="1277" y="90"/>
                    <a:pt x="1277" y="90"/>
                    <a:pt x="1277" y="90"/>
                  </a:cubicBezTo>
                  <a:cubicBezTo>
                    <a:pt x="1289" y="90"/>
                    <a:pt x="1289" y="90"/>
                    <a:pt x="1289" y="90"/>
                  </a:cubicBezTo>
                  <a:cubicBezTo>
                    <a:pt x="1289" y="65"/>
                    <a:pt x="1279" y="43"/>
                    <a:pt x="1263" y="27"/>
                  </a:cubicBezTo>
                  <a:cubicBezTo>
                    <a:pt x="1247" y="10"/>
                    <a:pt x="1224" y="0"/>
                    <a:pt x="1199" y="0"/>
                  </a:cubicBezTo>
                  <a:cubicBezTo>
                    <a:pt x="90" y="0"/>
                    <a:pt x="90" y="0"/>
                    <a:pt x="90" y="0"/>
                  </a:cubicBezTo>
                  <a:cubicBezTo>
                    <a:pt x="65" y="0"/>
                    <a:pt x="43" y="10"/>
                    <a:pt x="26" y="27"/>
                  </a:cubicBezTo>
                  <a:cubicBezTo>
                    <a:pt x="10" y="43"/>
                    <a:pt x="0" y="65"/>
                    <a:pt x="0" y="90"/>
                  </a:cubicBezTo>
                  <a:cubicBezTo>
                    <a:pt x="0" y="844"/>
                    <a:pt x="0" y="844"/>
                    <a:pt x="0" y="844"/>
                  </a:cubicBezTo>
                  <a:cubicBezTo>
                    <a:pt x="0" y="869"/>
                    <a:pt x="10" y="891"/>
                    <a:pt x="26" y="908"/>
                  </a:cubicBezTo>
                  <a:cubicBezTo>
                    <a:pt x="43" y="924"/>
                    <a:pt x="65" y="934"/>
                    <a:pt x="90" y="934"/>
                  </a:cubicBezTo>
                  <a:cubicBezTo>
                    <a:pt x="1199" y="934"/>
                    <a:pt x="1199" y="934"/>
                    <a:pt x="1199" y="934"/>
                  </a:cubicBezTo>
                  <a:cubicBezTo>
                    <a:pt x="1224" y="934"/>
                    <a:pt x="1247" y="924"/>
                    <a:pt x="1263" y="908"/>
                  </a:cubicBezTo>
                  <a:cubicBezTo>
                    <a:pt x="1279" y="891"/>
                    <a:pt x="1289" y="869"/>
                    <a:pt x="1289" y="844"/>
                  </a:cubicBezTo>
                  <a:cubicBezTo>
                    <a:pt x="1289" y="90"/>
                    <a:pt x="1289" y="90"/>
                    <a:pt x="1289" y="90"/>
                  </a:cubicBezTo>
                  <a:cubicBezTo>
                    <a:pt x="1277" y="90"/>
                    <a:pt x="1277" y="90"/>
                    <a:pt x="1277" y="90"/>
                  </a:cubicBezTo>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6" name="Google Shape;426;p41"/>
            <p:cNvSpPr/>
            <p:nvPr/>
          </p:nvSpPr>
          <p:spPr>
            <a:xfrm>
              <a:off x="5455439" y="2670654"/>
              <a:ext cx="1190011" cy="159770"/>
            </a:xfrm>
            <a:custGeom>
              <a:rect b="b" l="l" r="r" t="t"/>
              <a:pathLst>
                <a:path extrusionOk="0" h="170" w="1265">
                  <a:moveTo>
                    <a:pt x="1265" y="0"/>
                  </a:moveTo>
                  <a:cubicBezTo>
                    <a:pt x="1265" y="92"/>
                    <a:pt x="1265" y="92"/>
                    <a:pt x="1265" y="92"/>
                  </a:cubicBezTo>
                  <a:cubicBezTo>
                    <a:pt x="1265" y="135"/>
                    <a:pt x="1230" y="170"/>
                    <a:pt x="1187" y="170"/>
                  </a:cubicBezTo>
                  <a:cubicBezTo>
                    <a:pt x="78" y="170"/>
                    <a:pt x="78" y="170"/>
                    <a:pt x="78" y="170"/>
                  </a:cubicBezTo>
                  <a:cubicBezTo>
                    <a:pt x="35" y="170"/>
                    <a:pt x="0" y="135"/>
                    <a:pt x="0" y="92"/>
                  </a:cubicBezTo>
                  <a:cubicBezTo>
                    <a:pt x="0" y="0"/>
                    <a:pt x="0" y="0"/>
                    <a:pt x="0" y="0"/>
                  </a:cubicBezTo>
                  <a:cubicBezTo>
                    <a:pt x="1265" y="0"/>
                    <a:pt x="1265" y="0"/>
                    <a:pt x="1265" y="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7" name="Google Shape;427;p41"/>
            <p:cNvSpPr/>
            <p:nvPr/>
          </p:nvSpPr>
          <p:spPr>
            <a:xfrm>
              <a:off x="5443920" y="2659134"/>
              <a:ext cx="1213049" cy="182308"/>
            </a:xfrm>
            <a:custGeom>
              <a:rect b="b" l="l" r="r" t="t"/>
              <a:pathLst>
                <a:path extrusionOk="0" h="194" w="1289">
                  <a:moveTo>
                    <a:pt x="1277" y="12"/>
                  </a:moveTo>
                  <a:cubicBezTo>
                    <a:pt x="1265" y="12"/>
                    <a:pt x="1265" y="12"/>
                    <a:pt x="1265" y="12"/>
                  </a:cubicBezTo>
                  <a:cubicBezTo>
                    <a:pt x="1265" y="104"/>
                    <a:pt x="1265" y="104"/>
                    <a:pt x="1265" y="104"/>
                  </a:cubicBezTo>
                  <a:cubicBezTo>
                    <a:pt x="1265" y="122"/>
                    <a:pt x="1258" y="139"/>
                    <a:pt x="1246" y="151"/>
                  </a:cubicBezTo>
                  <a:cubicBezTo>
                    <a:pt x="1234" y="163"/>
                    <a:pt x="1217" y="170"/>
                    <a:pt x="1199" y="170"/>
                  </a:cubicBezTo>
                  <a:cubicBezTo>
                    <a:pt x="90" y="170"/>
                    <a:pt x="90" y="170"/>
                    <a:pt x="90" y="170"/>
                  </a:cubicBezTo>
                  <a:cubicBezTo>
                    <a:pt x="72" y="170"/>
                    <a:pt x="55" y="163"/>
                    <a:pt x="43" y="151"/>
                  </a:cubicBezTo>
                  <a:cubicBezTo>
                    <a:pt x="31" y="139"/>
                    <a:pt x="24" y="122"/>
                    <a:pt x="24" y="104"/>
                  </a:cubicBezTo>
                  <a:cubicBezTo>
                    <a:pt x="24" y="24"/>
                    <a:pt x="24" y="24"/>
                    <a:pt x="24" y="24"/>
                  </a:cubicBezTo>
                  <a:cubicBezTo>
                    <a:pt x="1277" y="24"/>
                    <a:pt x="1277" y="24"/>
                    <a:pt x="1277" y="24"/>
                  </a:cubicBezTo>
                  <a:cubicBezTo>
                    <a:pt x="1277" y="12"/>
                    <a:pt x="1277" y="12"/>
                    <a:pt x="1277" y="12"/>
                  </a:cubicBezTo>
                  <a:cubicBezTo>
                    <a:pt x="1265" y="12"/>
                    <a:pt x="1265" y="12"/>
                    <a:pt x="1265" y="12"/>
                  </a:cubicBezTo>
                  <a:cubicBezTo>
                    <a:pt x="1277" y="12"/>
                    <a:pt x="1277" y="12"/>
                    <a:pt x="1277" y="12"/>
                  </a:cubicBezTo>
                  <a:cubicBezTo>
                    <a:pt x="1277" y="0"/>
                    <a:pt x="1277" y="0"/>
                    <a:pt x="1277" y="0"/>
                  </a:cubicBezTo>
                  <a:cubicBezTo>
                    <a:pt x="12" y="0"/>
                    <a:pt x="12" y="0"/>
                    <a:pt x="12" y="0"/>
                  </a:cubicBezTo>
                  <a:cubicBezTo>
                    <a:pt x="9" y="0"/>
                    <a:pt x="6" y="1"/>
                    <a:pt x="4" y="4"/>
                  </a:cubicBezTo>
                  <a:cubicBezTo>
                    <a:pt x="1" y="6"/>
                    <a:pt x="0" y="9"/>
                    <a:pt x="0" y="12"/>
                  </a:cubicBezTo>
                  <a:cubicBezTo>
                    <a:pt x="0" y="104"/>
                    <a:pt x="0" y="104"/>
                    <a:pt x="0" y="104"/>
                  </a:cubicBezTo>
                  <a:cubicBezTo>
                    <a:pt x="0" y="129"/>
                    <a:pt x="10" y="151"/>
                    <a:pt x="26" y="168"/>
                  </a:cubicBezTo>
                  <a:cubicBezTo>
                    <a:pt x="43" y="184"/>
                    <a:pt x="65" y="194"/>
                    <a:pt x="90" y="194"/>
                  </a:cubicBezTo>
                  <a:cubicBezTo>
                    <a:pt x="1199" y="194"/>
                    <a:pt x="1199" y="194"/>
                    <a:pt x="1199" y="194"/>
                  </a:cubicBezTo>
                  <a:cubicBezTo>
                    <a:pt x="1224" y="194"/>
                    <a:pt x="1247" y="184"/>
                    <a:pt x="1263" y="168"/>
                  </a:cubicBezTo>
                  <a:cubicBezTo>
                    <a:pt x="1279" y="151"/>
                    <a:pt x="1289" y="129"/>
                    <a:pt x="1289" y="104"/>
                  </a:cubicBezTo>
                  <a:cubicBezTo>
                    <a:pt x="1289" y="12"/>
                    <a:pt x="1289" y="12"/>
                    <a:pt x="1289" y="12"/>
                  </a:cubicBezTo>
                  <a:cubicBezTo>
                    <a:pt x="1289" y="9"/>
                    <a:pt x="1288" y="6"/>
                    <a:pt x="1286" y="4"/>
                  </a:cubicBezTo>
                  <a:cubicBezTo>
                    <a:pt x="1283" y="1"/>
                    <a:pt x="1280" y="0"/>
                    <a:pt x="1277" y="0"/>
                  </a:cubicBezTo>
                  <a:cubicBezTo>
                    <a:pt x="1277" y="12"/>
                    <a:pt x="1277" y="12"/>
                    <a:pt x="1277" y="12"/>
                  </a:cubicBezTo>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8" name="Google Shape;428;p41"/>
            <p:cNvSpPr/>
            <p:nvPr/>
          </p:nvSpPr>
          <p:spPr>
            <a:xfrm>
              <a:off x="6035920" y="2722241"/>
              <a:ext cx="56596" cy="56596"/>
            </a:xfrm>
            <a:prstGeom prst="ellipse">
              <a:avLst/>
            </a:prstGeom>
            <a:solidFill>
              <a:srgbClr val="AFDA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29" name="Google Shape;429;p41"/>
            <p:cNvSpPr/>
            <p:nvPr/>
          </p:nvSpPr>
          <p:spPr>
            <a:xfrm>
              <a:off x="5856116" y="2932596"/>
              <a:ext cx="415702" cy="45577"/>
            </a:xfrm>
            <a:prstGeom prst="rect">
              <a:avLst/>
            </a:prstGeom>
            <a:solidFill>
              <a:srgbClr val="E4F3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0" name="Google Shape;430;p41"/>
            <p:cNvSpPr/>
            <p:nvPr/>
          </p:nvSpPr>
          <p:spPr>
            <a:xfrm>
              <a:off x="5845098" y="2921578"/>
              <a:ext cx="438241" cy="67614"/>
            </a:xfrm>
            <a:custGeom>
              <a:rect b="b" l="l" r="r" t="t"/>
              <a:pathLst>
                <a:path extrusionOk="0" h="72" w="466">
                  <a:moveTo>
                    <a:pt x="454" y="60"/>
                  </a:moveTo>
                  <a:cubicBezTo>
                    <a:pt x="454" y="48"/>
                    <a:pt x="454" y="48"/>
                    <a:pt x="454" y="48"/>
                  </a:cubicBezTo>
                  <a:cubicBezTo>
                    <a:pt x="24" y="48"/>
                    <a:pt x="24" y="48"/>
                    <a:pt x="24" y="48"/>
                  </a:cubicBezTo>
                  <a:cubicBezTo>
                    <a:pt x="24" y="24"/>
                    <a:pt x="24" y="24"/>
                    <a:pt x="24" y="24"/>
                  </a:cubicBezTo>
                  <a:cubicBezTo>
                    <a:pt x="442" y="24"/>
                    <a:pt x="442" y="24"/>
                    <a:pt x="442" y="24"/>
                  </a:cubicBezTo>
                  <a:cubicBezTo>
                    <a:pt x="442" y="60"/>
                    <a:pt x="442" y="60"/>
                    <a:pt x="442" y="60"/>
                  </a:cubicBezTo>
                  <a:cubicBezTo>
                    <a:pt x="454" y="60"/>
                    <a:pt x="454" y="60"/>
                    <a:pt x="454" y="60"/>
                  </a:cubicBezTo>
                  <a:cubicBezTo>
                    <a:pt x="454" y="48"/>
                    <a:pt x="454" y="48"/>
                    <a:pt x="454" y="48"/>
                  </a:cubicBezTo>
                  <a:cubicBezTo>
                    <a:pt x="454" y="60"/>
                    <a:pt x="454" y="60"/>
                    <a:pt x="454" y="60"/>
                  </a:cubicBezTo>
                  <a:cubicBezTo>
                    <a:pt x="466" y="60"/>
                    <a:pt x="466" y="60"/>
                    <a:pt x="466" y="60"/>
                  </a:cubicBezTo>
                  <a:cubicBezTo>
                    <a:pt x="466" y="12"/>
                    <a:pt x="466" y="12"/>
                    <a:pt x="466" y="12"/>
                  </a:cubicBezTo>
                  <a:cubicBezTo>
                    <a:pt x="466" y="8"/>
                    <a:pt x="465" y="5"/>
                    <a:pt x="462" y="3"/>
                  </a:cubicBezTo>
                  <a:cubicBezTo>
                    <a:pt x="460" y="1"/>
                    <a:pt x="457" y="0"/>
                    <a:pt x="454" y="0"/>
                  </a:cubicBezTo>
                  <a:cubicBezTo>
                    <a:pt x="12" y="0"/>
                    <a:pt x="12" y="0"/>
                    <a:pt x="12" y="0"/>
                  </a:cubicBezTo>
                  <a:cubicBezTo>
                    <a:pt x="9" y="0"/>
                    <a:pt x="6" y="1"/>
                    <a:pt x="4" y="3"/>
                  </a:cubicBezTo>
                  <a:cubicBezTo>
                    <a:pt x="2" y="5"/>
                    <a:pt x="0" y="8"/>
                    <a:pt x="0" y="12"/>
                  </a:cubicBezTo>
                  <a:cubicBezTo>
                    <a:pt x="0" y="60"/>
                    <a:pt x="0" y="60"/>
                    <a:pt x="0" y="60"/>
                  </a:cubicBezTo>
                  <a:cubicBezTo>
                    <a:pt x="0" y="64"/>
                    <a:pt x="2" y="67"/>
                    <a:pt x="4" y="69"/>
                  </a:cubicBezTo>
                  <a:cubicBezTo>
                    <a:pt x="6" y="71"/>
                    <a:pt x="9" y="72"/>
                    <a:pt x="12" y="72"/>
                  </a:cubicBezTo>
                  <a:cubicBezTo>
                    <a:pt x="454" y="72"/>
                    <a:pt x="454" y="72"/>
                    <a:pt x="454" y="72"/>
                  </a:cubicBezTo>
                  <a:cubicBezTo>
                    <a:pt x="457" y="72"/>
                    <a:pt x="460" y="71"/>
                    <a:pt x="462" y="69"/>
                  </a:cubicBezTo>
                  <a:cubicBezTo>
                    <a:pt x="465" y="67"/>
                    <a:pt x="466" y="64"/>
                    <a:pt x="466" y="60"/>
                  </a:cubicBezTo>
                  <a:lnTo>
                    <a:pt x="454" y="60"/>
                  </a:lnTo>
                  <a:close/>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1" name="Google Shape;431;p41"/>
            <p:cNvSpPr/>
            <p:nvPr/>
          </p:nvSpPr>
          <p:spPr>
            <a:xfrm>
              <a:off x="6356462" y="2703209"/>
              <a:ext cx="458274" cy="520880"/>
            </a:xfrm>
            <a:custGeom>
              <a:rect b="b" l="l" r="r" t="t"/>
              <a:pathLst>
                <a:path extrusionOk="0" h="554" w="487">
                  <a:moveTo>
                    <a:pt x="382" y="0"/>
                  </a:moveTo>
                  <a:cubicBezTo>
                    <a:pt x="349" y="114"/>
                    <a:pt x="289" y="217"/>
                    <a:pt x="210" y="301"/>
                  </a:cubicBezTo>
                  <a:cubicBezTo>
                    <a:pt x="150" y="364"/>
                    <a:pt x="79" y="417"/>
                    <a:pt x="0" y="456"/>
                  </a:cubicBezTo>
                  <a:cubicBezTo>
                    <a:pt x="11" y="491"/>
                    <a:pt x="27" y="524"/>
                    <a:pt x="48" y="554"/>
                  </a:cubicBezTo>
                  <a:cubicBezTo>
                    <a:pt x="49" y="554"/>
                    <a:pt x="50" y="553"/>
                    <a:pt x="50" y="553"/>
                  </a:cubicBezTo>
                  <a:cubicBezTo>
                    <a:pt x="260" y="449"/>
                    <a:pt x="420" y="261"/>
                    <a:pt x="486" y="32"/>
                  </a:cubicBezTo>
                  <a:cubicBezTo>
                    <a:pt x="487" y="32"/>
                    <a:pt x="487" y="31"/>
                    <a:pt x="487" y="30"/>
                  </a:cubicBezTo>
                  <a:cubicBezTo>
                    <a:pt x="454" y="15"/>
                    <a:pt x="419" y="4"/>
                    <a:pt x="382" y="0"/>
                  </a:cubicBezTo>
                </a:path>
              </a:pathLst>
            </a:custGeom>
            <a:solidFill>
              <a:srgbClr val="CFE5F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2" name="Google Shape;432;p41"/>
            <p:cNvSpPr/>
            <p:nvPr/>
          </p:nvSpPr>
          <p:spPr>
            <a:xfrm>
              <a:off x="6402039" y="2731757"/>
              <a:ext cx="423215" cy="501848"/>
            </a:xfrm>
            <a:custGeom>
              <a:rect b="b" l="l" r="r" t="t"/>
              <a:pathLst>
                <a:path extrusionOk="0" h="534" w="450">
                  <a:moveTo>
                    <a:pt x="439" y="0"/>
                  </a:moveTo>
                  <a:cubicBezTo>
                    <a:pt x="439" y="1"/>
                    <a:pt x="439" y="2"/>
                    <a:pt x="438" y="2"/>
                  </a:cubicBezTo>
                  <a:cubicBezTo>
                    <a:pt x="372" y="231"/>
                    <a:pt x="212" y="419"/>
                    <a:pt x="2" y="523"/>
                  </a:cubicBezTo>
                  <a:cubicBezTo>
                    <a:pt x="2" y="523"/>
                    <a:pt x="1" y="524"/>
                    <a:pt x="0" y="524"/>
                  </a:cubicBezTo>
                  <a:cubicBezTo>
                    <a:pt x="3" y="527"/>
                    <a:pt x="5" y="531"/>
                    <a:pt x="8" y="534"/>
                  </a:cubicBezTo>
                  <a:cubicBezTo>
                    <a:pt x="220" y="428"/>
                    <a:pt x="383" y="237"/>
                    <a:pt x="450" y="6"/>
                  </a:cubicBezTo>
                  <a:cubicBezTo>
                    <a:pt x="446" y="4"/>
                    <a:pt x="443" y="2"/>
                    <a:pt x="439" y="0"/>
                  </a:cubicBezTo>
                </a:path>
              </a:pathLst>
            </a:custGeom>
            <a:solidFill>
              <a:srgbClr val="6FB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3" name="Google Shape;433;p41"/>
            <p:cNvSpPr/>
            <p:nvPr/>
          </p:nvSpPr>
          <p:spPr>
            <a:xfrm>
              <a:off x="6347447" y="2700705"/>
              <a:ext cx="346085" cy="265949"/>
            </a:xfrm>
            <a:custGeom>
              <a:rect b="b" l="l" r="r" t="t"/>
              <a:pathLst>
                <a:path extrusionOk="0" h="283" w="368">
                  <a:moveTo>
                    <a:pt x="347" y="0"/>
                  </a:moveTo>
                  <a:cubicBezTo>
                    <a:pt x="341" y="0"/>
                    <a:pt x="335" y="0"/>
                    <a:pt x="329" y="0"/>
                  </a:cubicBezTo>
                  <a:cubicBezTo>
                    <a:pt x="329" y="60"/>
                    <a:pt x="329" y="60"/>
                    <a:pt x="329" y="60"/>
                  </a:cubicBezTo>
                  <a:cubicBezTo>
                    <a:pt x="329" y="60"/>
                    <a:pt x="329" y="60"/>
                    <a:pt x="329" y="60"/>
                  </a:cubicBezTo>
                  <a:cubicBezTo>
                    <a:pt x="329" y="85"/>
                    <a:pt x="319" y="107"/>
                    <a:pt x="303" y="124"/>
                  </a:cubicBezTo>
                  <a:cubicBezTo>
                    <a:pt x="287" y="140"/>
                    <a:pt x="264" y="150"/>
                    <a:pt x="239" y="150"/>
                  </a:cubicBezTo>
                  <a:cubicBezTo>
                    <a:pt x="58" y="150"/>
                    <a:pt x="58" y="150"/>
                    <a:pt x="58" y="150"/>
                  </a:cubicBezTo>
                  <a:cubicBezTo>
                    <a:pt x="30" y="189"/>
                    <a:pt x="10" y="235"/>
                    <a:pt x="0" y="283"/>
                  </a:cubicBezTo>
                  <a:cubicBezTo>
                    <a:pt x="206" y="283"/>
                    <a:pt x="206" y="283"/>
                    <a:pt x="206" y="283"/>
                  </a:cubicBezTo>
                  <a:cubicBezTo>
                    <a:pt x="280" y="204"/>
                    <a:pt x="336" y="107"/>
                    <a:pt x="368" y="0"/>
                  </a:cubicBezTo>
                  <a:cubicBezTo>
                    <a:pt x="361" y="0"/>
                    <a:pt x="354" y="0"/>
                    <a:pt x="347" y="0"/>
                  </a:cubicBezTo>
                </a:path>
              </a:pathLst>
            </a:custGeom>
            <a:solidFill>
              <a:srgbClr val="E8F1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4" name="Google Shape;434;p41"/>
            <p:cNvSpPr/>
            <p:nvPr/>
          </p:nvSpPr>
          <p:spPr>
            <a:xfrm>
              <a:off x="6356462" y="2700705"/>
              <a:ext cx="359608" cy="431229"/>
            </a:xfrm>
            <a:custGeom>
              <a:rect b="b" l="l" r="r" t="t"/>
              <a:pathLst>
                <a:path extrusionOk="0" h="459" w="382">
                  <a:moveTo>
                    <a:pt x="358" y="0"/>
                  </a:moveTo>
                  <a:cubicBezTo>
                    <a:pt x="326" y="107"/>
                    <a:pt x="270" y="204"/>
                    <a:pt x="196" y="283"/>
                  </a:cubicBezTo>
                  <a:cubicBezTo>
                    <a:pt x="201" y="283"/>
                    <a:pt x="201" y="283"/>
                    <a:pt x="201" y="283"/>
                  </a:cubicBezTo>
                  <a:cubicBezTo>
                    <a:pt x="206" y="283"/>
                    <a:pt x="211" y="286"/>
                    <a:pt x="212" y="291"/>
                  </a:cubicBezTo>
                  <a:cubicBezTo>
                    <a:pt x="214" y="295"/>
                    <a:pt x="213" y="300"/>
                    <a:pt x="210" y="304"/>
                  </a:cubicBezTo>
                  <a:cubicBezTo>
                    <a:pt x="150" y="367"/>
                    <a:pt x="79" y="420"/>
                    <a:pt x="0" y="459"/>
                  </a:cubicBezTo>
                  <a:cubicBezTo>
                    <a:pt x="0" y="459"/>
                    <a:pt x="0" y="459"/>
                    <a:pt x="0" y="459"/>
                  </a:cubicBezTo>
                  <a:cubicBezTo>
                    <a:pt x="79" y="420"/>
                    <a:pt x="150" y="367"/>
                    <a:pt x="210" y="304"/>
                  </a:cubicBezTo>
                  <a:cubicBezTo>
                    <a:pt x="289" y="220"/>
                    <a:pt x="349" y="117"/>
                    <a:pt x="382" y="3"/>
                  </a:cubicBezTo>
                  <a:cubicBezTo>
                    <a:pt x="374" y="2"/>
                    <a:pt x="366" y="1"/>
                    <a:pt x="358" y="0"/>
                  </a:cubicBezTo>
                </a:path>
              </a:pathLst>
            </a:custGeom>
            <a:solidFill>
              <a:srgbClr val="6FB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5" name="Google Shape;435;p41"/>
            <p:cNvSpPr/>
            <p:nvPr/>
          </p:nvSpPr>
          <p:spPr>
            <a:xfrm>
              <a:off x="6341436" y="2989192"/>
              <a:ext cx="177801" cy="121205"/>
            </a:xfrm>
            <a:custGeom>
              <a:rect b="b" l="l" r="r" t="t"/>
              <a:pathLst>
                <a:path extrusionOk="0" h="129" w="189">
                  <a:moveTo>
                    <a:pt x="189" y="0"/>
                  </a:moveTo>
                  <a:cubicBezTo>
                    <a:pt x="2" y="0"/>
                    <a:pt x="2" y="0"/>
                    <a:pt x="2" y="0"/>
                  </a:cubicBezTo>
                  <a:cubicBezTo>
                    <a:pt x="1" y="15"/>
                    <a:pt x="0" y="31"/>
                    <a:pt x="0" y="46"/>
                  </a:cubicBezTo>
                  <a:cubicBezTo>
                    <a:pt x="0" y="75"/>
                    <a:pt x="3" y="102"/>
                    <a:pt x="9" y="129"/>
                  </a:cubicBezTo>
                  <a:cubicBezTo>
                    <a:pt x="76" y="95"/>
                    <a:pt x="136" y="52"/>
                    <a:pt x="189" y="0"/>
                  </a:cubicBezTo>
                </a:path>
              </a:pathLst>
            </a:custGeom>
            <a:solidFill>
              <a:srgbClr val="9FCEF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6" name="Google Shape;436;p41"/>
            <p:cNvSpPr/>
            <p:nvPr/>
          </p:nvSpPr>
          <p:spPr>
            <a:xfrm>
              <a:off x="6343440" y="2966654"/>
              <a:ext cx="214362" cy="165279"/>
            </a:xfrm>
            <a:custGeom>
              <a:rect b="b" l="l" r="r" t="t"/>
              <a:pathLst>
                <a:path extrusionOk="0" h="176" w="228">
                  <a:moveTo>
                    <a:pt x="215" y="12"/>
                  </a:moveTo>
                  <a:cubicBezTo>
                    <a:pt x="207" y="4"/>
                    <a:pt x="207" y="4"/>
                    <a:pt x="207" y="4"/>
                  </a:cubicBezTo>
                  <a:cubicBezTo>
                    <a:pt x="215" y="12"/>
                    <a:pt x="215" y="12"/>
                    <a:pt x="215" y="12"/>
                  </a:cubicBezTo>
                  <a:moveTo>
                    <a:pt x="215" y="0"/>
                  </a:moveTo>
                  <a:cubicBezTo>
                    <a:pt x="215" y="0"/>
                    <a:pt x="215" y="0"/>
                    <a:pt x="215" y="0"/>
                  </a:cubicBezTo>
                  <a:cubicBezTo>
                    <a:pt x="210" y="0"/>
                    <a:pt x="210" y="0"/>
                    <a:pt x="210" y="0"/>
                  </a:cubicBezTo>
                  <a:cubicBezTo>
                    <a:pt x="4" y="0"/>
                    <a:pt x="4" y="0"/>
                    <a:pt x="4" y="0"/>
                  </a:cubicBezTo>
                  <a:cubicBezTo>
                    <a:pt x="3" y="8"/>
                    <a:pt x="2" y="16"/>
                    <a:pt x="0" y="24"/>
                  </a:cubicBezTo>
                  <a:cubicBezTo>
                    <a:pt x="187" y="24"/>
                    <a:pt x="187" y="24"/>
                    <a:pt x="187" y="24"/>
                  </a:cubicBezTo>
                  <a:cubicBezTo>
                    <a:pt x="134" y="76"/>
                    <a:pt x="74" y="119"/>
                    <a:pt x="7" y="153"/>
                  </a:cubicBezTo>
                  <a:cubicBezTo>
                    <a:pt x="9" y="161"/>
                    <a:pt x="11" y="168"/>
                    <a:pt x="14" y="176"/>
                  </a:cubicBezTo>
                  <a:cubicBezTo>
                    <a:pt x="93" y="137"/>
                    <a:pt x="164" y="84"/>
                    <a:pt x="224" y="21"/>
                  </a:cubicBezTo>
                  <a:cubicBezTo>
                    <a:pt x="227" y="17"/>
                    <a:pt x="228" y="12"/>
                    <a:pt x="226" y="8"/>
                  </a:cubicBezTo>
                  <a:cubicBezTo>
                    <a:pt x="225" y="3"/>
                    <a:pt x="220" y="0"/>
                    <a:pt x="215" y="0"/>
                  </a:cubicBezTo>
                </a:path>
              </a:pathLst>
            </a:custGeom>
            <a:solidFill>
              <a:srgbClr val="6FB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7" name="Google Shape;437;p41"/>
            <p:cNvSpPr/>
            <p:nvPr/>
          </p:nvSpPr>
          <p:spPr>
            <a:xfrm>
              <a:off x="6418567" y="2702708"/>
              <a:ext cx="215865" cy="116196"/>
            </a:xfrm>
            <a:custGeom>
              <a:rect b="b" l="l" r="r" t="t"/>
              <a:pathLst>
                <a:path extrusionOk="0" h="124" w="229">
                  <a:moveTo>
                    <a:pt x="229" y="0"/>
                  </a:moveTo>
                  <a:cubicBezTo>
                    <a:pt x="138" y="11"/>
                    <a:pt x="57" y="57"/>
                    <a:pt x="0" y="124"/>
                  </a:cubicBezTo>
                  <a:cubicBezTo>
                    <a:pt x="163" y="124"/>
                    <a:pt x="163" y="124"/>
                    <a:pt x="163" y="124"/>
                  </a:cubicBezTo>
                  <a:cubicBezTo>
                    <a:pt x="181" y="124"/>
                    <a:pt x="198" y="117"/>
                    <a:pt x="210" y="105"/>
                  </a:cubicBezTo>
                  <a:cubicBezTo>
                    <a:pt x="222" y="93"/>
                    <a:pt x="229" y="76"/>
                    <a:pt x="229" y="58"/>
                  </a:cubicBezTo>
                  <a:cubicBezTo>
                    <a:pt x="229" y="0"/>
                    <a:pt x="229" y="0"/>
                    <a:pt x="229" y="0"/>
                  </a:cubicBezTo>
                </a:path>
              </a:pathLst>
            </a:custGeom>
            <a:solidFill>
              <a:srgbClr val="E8F1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8" name="Google Shape;438;p41"/>
            <p:cNvSpPr/>
            <p:nvPr/>
          </p:nvSpPr>
          <p:spPr>
            <a:xfrm>
              <a:off x="6402039" y="2700705"/>
              <a:ext cx="254931" cy="140738"/>
            </a:xfrm>
            <a:custGeom>
              <a:rect b="b" l="l" r="r" t="t"/>
              <a:pathLst>
                <a:path extrusionOk="0" h="150" w="271">
                  <a:moveTo>
                    <a:pt x="271" y="0"/>
                  </a:moveTo>
                  <a:cubicBezTo>
                    <a:pt x="263" y="1"/>
                    <a:pt x="255" y="1"/>
                    <a:pt x="247" y="2"/>
                  </a:cubicBezTo>
                  <a:cubicBezTo>
                    <a:pt x="247" y="60"/>
                    <a:pt x="247" y="60"/>
                    <a:pt x="247" y="60"/>
                  </a:cubicBezTo>
                  <a:cubicBezTo>
                    <a:pt x="247" y="78"/>
                    <a:pt x="240" y="95"/>
                    <a:pt x="228" y="107"/>
                  </a:cubicBezTo>
                  <a:cubicBezTo>
                    <a:pt x="216" y="119"/>
                    <a:pt x="199" y="126"/>
                    <a:pt x="181" y="126"/>
                  </a:cubicBezTo>
                  <a:cubicBezTo>
                    <a:pt x="18" y="126"/>
                    <a:pt x="18" y="126"/>
                    <a:pt x="18" y="126"/>
                  </a:cubicBezTo>
                  <a:cubicBezTo>
                    <a:pt x="12" y="134"/>
                    <a:pt x="6" y="142"/>
                    <a:pt x="0" y="150"/>
                  </a:cubicBezTo>
                  <a:cubicBezTo>
                    <a:pt x="181" y="150"/>
                    <a:pt x="181" y="150"/>
                    <a:pt x="181" y="150"/>
                  </a:cubicBezTo>
                  <a:cubicBezTo>
                    <a:pt x="206" y="150"/>
                    <a:pt x="229" y="140"/>
                    <a:pt x="245" y="124"/>
                  </a:cubicBezTo>
                  <a:cubicBezTo>
                    <a:pt x="261" y="107"/>
                    <a:pt x="271" y="85"/>
                    <a:pt x="271" y="60"/>
                  </a:cubicBezTo>
                  <a:cubicBezTo>
                    <a:pt x="271" y="60"/>
                    <a:pt x="271" y="60"/>
                    <a:pt x="271" y="60"/>
                  </a:cubicBezTo>
                  <a:cubicBezTo>
                    <a:pt x="271" y="0"/>
                    <a:pt x="271" y="0"/>
                    <a:pt x="271" y="0"/>
                  </a:cubicBezTo>
                </a:path>
              </a:pathLst>
            </a:custGeom>
            <a:solidFill>
              <a:srgbClr val="6FB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39" name="Google Shape;439;p41"/>
            <p:cNvSpPr/>
            <p:nvPr/>
          </p:nvSpPr>
          <p:spPr>
            <a:xfrm>
              <a:off x="6421572" y="2764312"/>
              <a:ext cx="537408" cy="536406"/>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0" name="Google Shape;440;p41"/>
            <p:cNvSpPr/>
            <p:nvPr/>
          </p:nvSpPr>
          <p:spPr>
            <a:xfrm>
              <a:off x="6501707" y="2778837"/>
              <a:ext cx="440244" cy="521882"/>
            </a:xfrm>
            <a:custGeom>
              <a:rect b="b" l="l" r="r" t="t"/>
              <a:pathLst>
                <a:path extrusionOk="0" h="555" w="468">
                  <a:moveTo>
                    <a:pt x="468" y="270"/>
                  </a:moveTo>
                  <a:cubicBezTo>
                    <a:pt x="468" y="428"/>
                    <a:pt x="340" y="555"/>
                    <a:pt x="183" y="555"/>
                  </a:cubicBezTo>
                  <a:cubicBezTo>
                    <a:pt x="113" y="555"/>
                    <a:pt x="49" y="531"/>
                    <a:pt x="0" y="489"/>
                  </a:cubicBezTo>
                  <a:cubicBezTo>
                    <a:pt x="29" y="499"/>
                    <a:pt x="60" y="505"/>
                    <a:pt x="93" y="505"/>
                  </a:cubicBezTo>
                  <a:cubicBezTo>
                    <a:pt x="250" y="505"/>
                    <a:pt x="378" y="377"/>
                    <a:pt x="378" y="219"/>
                  </a:cubicBezTo>
                  <a:cubicBezTo>
                    <a:pt x="378" y="131"/>
                    <a:pt x="338" y="53"/>
                    <a:pt x="276" y="0"/>
                  </a:cubicBezTo>
                  <a:cubicBezTo>
                    <a:pt x="388" y="39"/>
                    <a:pt x="468" y="145"/>
                    <a:pt x="468" y="270"/>
                  </a:cubicBezTo>
                  <a:close/>
                </a:path>
              </a:pathLst>
            </a:custGeom>
            <a:solidFill>
              <a:srgbClr val="D1E3E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1" name="Google Shape;441;p41"/>
            <p:cNvSpPr/>
            <p:nvPr/>
          </p:nvSpPr>
          <p:spPr>
            <a:xfrm>
              <a:off x="6393524" y="2753294"/>
              <a:ext cx="559445" cy="558444"/>
            </a:xfrm>
            <a:custGeom>
              <a:rect b="b" l="l" r="r" t="t"/>
              <a:pathLst>
                <a:path extrusionOk="0" h="594" w="595">
                  <a:moveTo>
                    <a:pt x="583" y="297"/>
                  </a:moveTo>
                  <a:cubicBezTo>
                    <a:pt x="571" y="297"/>
                    <a:pt x="571" y="297"/>
                    <a:pt x="571" y="297"/>
                  </a:cubicBezTo>
                  <a:cubicBezTo>
                    <a:pt x="571" y="373"/>
                    <a:pt x="541" y="441"/>
                    <a:pt x="491" y="490"/>
                  </a:cubicBezTo>
                  <a:cubicBezTo>
                    <a:pt x="442" y="540"/>
                    <a:pt x="373" y="570"/>
                    <a:pt x="298" y="570"/>
                  </a:cubicBezTo>
                  <a:cubicBezTo>
                    <a:pt x="222" y="570"/>
                    <a:pt x="154" y="540"/>
                    <a:pt x="105" y="490"/>
                  </a:cubicBezTo>
                  <a:cubicBezTo>
                    <a:pt x="55" y="441"/>
                    <a:pt x="24" y="373"/>
                    <a:pt x="24" y="297"/>
                  </a:cubicBezTo>
                  <a:cubicBezTo>
                    <a:pt x="24" y="222"/>
                    <a:pt x="55" y="153"/>
                    <a:pt x="105" y="104"/>
                  </a:cubicBezTo>
                  <a:cubicBezTo>
                    <a:pt x="154" y="54"/>
                    <a:pt x="222" y="24"/>
                    <a:pt x="298" y="24"/>
                  </a:cubicBezTo>
                  <a:cubicBezTo>
                    <a:pt x="373" y="24"/>
                    <a:pt x="442" y="54"/>
                    <a:pt x="491" y="104"/>
                  </a:cubicBezTo>
                  <a:cubicBezTo>
                    <a:pt x="541" y="153"/>
                    <a:pt x="571" y="222"/>
                    <a:pt x="571" y="297"/>
                  </a:cubicBezTo>
                  <a:cubicBezTo>
                    <a:pt x="583" y="297"/>
                    <a:pt x="583" y="297"/>
                    <a:pt x="583" y="297"/>
                  </a:cubicBezTo>
                  <a:cubicBezTo>
                    <a:pt x="595" y="297"/>
                    <a:pt x="595" y="297"/>
                    <a:pt x="595" y="297"/>
                  </a:cubicBezTo>
                  <a:cubicBezTo>
                    <a:pt x="595" y="215"/>
                    <a:pt x="562" y="141"/>
                    <a:pt x="508" y="87"/>
                  </a:cubicBezTo>
                  <a:cubicBezTo>
                    <a:pt x="454" y="33"/>
                    <a:pt x="380" y="0"/>
                    <a:pt x="298" y="0"/>
                  </a:cubicBezTo>
                  <a:cubicBezTo>
                    <a:pt x="216" y="0"/>
                    <a:pt x="141" y="33"/>
                    <a:pt x="88" y="87"/>
                  </a:cubicBezTo>
                  <a:cubicBezTo>
                    <a:pt x="34" y="141"/>
                    <a:pt x="0" y="215"/>
                    <a:pt x="0" y="297"/>
                  </a:cubicBezTo>
                  <a:cubicBezTo>
                    <a:pt x="0" y="379"/>
                    <a:pt x="34" y="454"/>
                    <a:pt x="88" y="507"/>
                  </a:cubicBezTo>
                  <a:cubicBezTo>
                    <a:pt x="141" y="561"/>
                    <a:pt x="216" y="594"/>
                    <a:pt x="298" y="594"/>
                  </a:cubicBezTo>
                  <a:cubicBezTo>
                    <a:pt x="380" y="594"/>
                    <a:pt x="454" y="561"/>
                    <a:pt x="508" y="507"/>
                  </a:cubicBezTo>
                  <a:cubicBezTo>
                    <a:pt x="562" y="454"/>
                    <a:pt x="595" y="379"/>
                    <a:pt x="595" y="297"/>
                  </a:cubicBezTo>
                  <a:lnTo>
                    <a:pt x="583" y="297"/>
                  </a:lnTo>
                  <a:close/>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nvGrpSpPr>
            <p:cNvPr id="442" name="Google Shape;442;p41"/>
            <p:cNvGrpSpPr/>
            <p:nvPr/>
          </p:nvGrpSpPr>
          <p:grpSpPr>
            <a:xfrm>
              <a:off x="6581671" y="2870913"/>
              <a:ext cx="211138" cy="344488"/>
              <a:chOff x="4613275" y="2108200"/>
              <a:chExt cx="211138" cy="344488"/>
            </a:xfrm>
          </p:grpSpPr>
          <p:sp>
            <p:nvSpPr>
              <p:cNvPr id="443" name="Google Shape;443;p41"/>
              <p:cNvSpPr/>
              <p:nvPr/>
            </p:nvSpPr>
            <p:spPr>
              <a:xfrm>
                <a:off x="4613275" y="2228850"/>
                <a:ext cx="128588" cy="223838"/>
              </a:xfrm>
              <a:custGeom>
                <a:rect b="b" l="l" r="r" t="t"/>
                <a:pathLst>
                  <a:path extrusionOk="0" h="141" w="81">
                    <a:moveTo>
                      <a:pt x="51" y="141"/>
                    </a:moveTo>
                    <a:lnTo>
                      <a:pt x="33" y="103"/>
                    </a:lnTo>
                    <a:lnTo>
                      <a:pt x="0" y="129"/>
                    </a:lnTo>
                    <a:lnTo>
                      <a:pt x="30" y="0"/>
                    </a:lnTo>
                    <a:lnTo>
                      <a:pt x="81" y="12"/>
                    </a:lnTo>
                    <a:lnTo>
                      <a:pt x="51" y="141"/>
                    </a:lnTo>
                    <a:close/>
                  </a:path>
                </a:pathLst>
              </a:custGeom>
              <a:solidFill>
                <a:srgbClr val="E4F3FE"/>
              </a:solidFill>
              <a:ln cap="rnd" cmpd="sng" w="206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4" name="Google Shape;444;p41"/>
              <p:cNvSpPr/>
              <p:nvPr/>
            </p:nvSpPr>
            <p:spPr>
              <a:xfrm>
                <a:off x="4695825" y="2228850"/>
                <a:ext cx="128588" cy="223838"/>
              </a:xfrm>
              <a:custGeom>
                <a:rect b="b" l="l" r="r" t="t"/>
                <a:pathLst>
                  <a:path extrusionOk="0" h="141" w="81">
                    <a:moveTo>
                      <a:pt x="30" y="141"/>
                    </a:moveTo>
                    <a:lnTo>
                      <a:pt x="48" y="103"/>
                    </a:lnTo>
                    <a:lnTo>
                      <a:pt x="81" y="129"/>
                    </a:lnTo>
                    <a:lnTo>
                      <a:pt x="51" y="0"/>
                    </a:lnTo>
                    <a:lnTo>
                      <a:pt x="0" y="12"/>
                    </a:lnTo>
                    <a:lnTo>
                      <a:pt x="30" y="141"/>
                    </a:lnTo>
                    <a:close/>
                  </a:path>
                </a:pathLst>
              </a:custGeom>
              <a:solidFill>
                <a:srgbClr val="E4F3FE"/>
              </a:solidFill>
              <a:ln cap="rnd" cmpd="sng" w="206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5" name="Google Shape;445;p41"/>
              <p:cNvSpPr/>
              <p:nvPr/>
            </p:nvSpPr>
            <p:spPr>
              <a:xfrm>
                <a:off x="4613275" y="2108200"/>
                <a:ext cx="211138" cy="209550"/>
              </a:xfrm>
              <a:prstGeom prst="ellipse">
                <a:avLst/>
              </a:prstGeom>
              <a:solidFill>
                <a:srgbClr val="E4F3FE"/>
              </a:solidFill>
              <a:ln cap="rnd" cmpd="sng" w="206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6" name="Google Shape;446;p41"/>
              <p:cNvSpPr/>
              <p:nvPr/>
            </p:nvSpPr>
            <p:spPr>
              <a:xfrm>
                <a:off x="4649788" y="2151063"/>
                <a:ext cx="138113" cy="131763"/>
              </a:xfrm>
              <a:custGeom>
                <a:rect b="b" l="l" r="r" t="t"/>
                <a:pathLst>
                  <a:path extrusionOk="0" h="160" w="169">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47" name="Google Shape;447;p41"/>
              <p:cNvSpPr/>
              <p:nvPr/>
            </p:nvSpPr>
            <p:spPr>
              <a:xfrm>
                <a:off x="4638675" y="2141538"/>
                <a:ext cx="158750" cy="150813"/>
              </a:xfrm>
              <a:custGeom>
                <a:rect b="b" l="l" r="r" t="t"/>
                <a:pathLst>
                  <a:path extrusionOk="0" h="184" w="193">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sp>
          <p:nvSpPr>
            <p:cNvPr id="448" name="Google Shape;448;p41"/>
            <p:cNvSpPr/>
            <p:nvPr/>
          </p:nvSpPr>
          <p:spPr>
            <a:xfrm>
              <a:off x="5528562" y="2045097"/>
              <a:ext cx="1034247" cy="551431"/>
            </a:xfrm>
            <a:prstGeom prst="rect">
              <a:avLst/>
            </a:prstGeom>
            <a:solidFill>
              <a:srgbClr val="FFFFFF"/>
            </a:solidFill>
            <a:ln cap="flat" cmpd="sng" w="22225">
              <a:solidFill>
                <a:srgbClr val="7AC2F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nvGrpSpPr>
            <p:cNvPr id="449" name="Google Shape;449;p41"/>
            <p:cNvGrpSpPr/>
            <p:nvPr/>
          </p:nvGrpSpPr>
          <p:grpSpPr>
            <a:xfrm>
              <a:off x="5941370" y="2165441"/>
              <a:ext cx="211138" cy="344488"/>
              <a:chOff x="4613275" y="2108200"/>
              <a:chExt cx="211138" cy="344488"/>
            </a:xfrm>
          </p:grpSpPr>
          <p:sp>
            <p:nvSpPr>
              <p:cNvPr id="450" name="Google Shape;450;p41"/>
              <p:cNvSpPr/>
              <p:nvPr/>
            </p:nvSpPr>
            <p:spPr>
              <a:xfrm>
                <a:off x="4613275" y="2228850"/>
                <a:ext cx="128588" cy="223838"/>
              </a:xfrm>
              <a:custGeom>
                <a:rect b="b" l="l" r="r" t="t"/>
                <a:pathLst>
                  <a:path extrusionOk="0" h="141" w="81">
                    <a:moveTo>
                      <a:pt x="51" y="141"/>
                    </a:moveTo>
                    <a:lnTo>
                      <a:pt x="33" y="103"/>
                    </a:lnTo>
                    <a:lnTo>
                      <a:pt x="0" y="129"/>
                    </a:lnTo>
                    <a:lnTo>
                      <a:pt x="30" y="0"/>
                    </a:lnTo>
                    <a:lnTo>
                      <a:pt x="81" y="12"/>
                    </a:lnTo>
                    <a:lnTo>
                      <a:pt x="51" y="141"/>
                    </a:lnTo>
                    <a:close/>
                  </a:path>
                </a:pathLst>
              </a:custGeom>
              <a:solidFill>
                <a:srgbClr val="E4F3FE"/>
              </a:solidFill>
              <a:ln cap="rnd" cmpd="sng" w="222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51" name="Google Shape;451;p41"/>
              <p:cNvSpPr/>
              <p:nvPr/>
            </p:nvSpPr>
            <p:spPr>
              <a:xfrm>
                <a:off x="4695825" y="2228850"/>
                <a:ext cx="128588" cy="223838"/>
              </a:xfrm>
              <a:custGeom>
                <a:rect b="b" l="l" r="r" t="t"/>
                <a:pathLst>
                  <a:path extrusionOk="0" h="141" w="81">
                    <a:moveTo>
                      <a:pt x="30" y="141"/>
                    </a:moveTo>
                    <a:lnTo>
                      <a:pt x="48" y="103"/>
                    </a:lnTo>
                    <a:lnTo>
                      <a:pt x="81" y="129"/>
                    </a:lnTo>
                    <a:lnTo>
                      <a:pt x="51" y="0"/>
                    </a:lnTo>
                    <a:lnTo>
                      <a:pt x="0" y="12"/>
                    </a:lnTo>
                    <a:lnTo>
                      <a:pt x="30" y="141"/>
                    </a:lnTo>
                    <a:close/>
                  </a:path>
                </a:pathLst>
              </a:custGeom>
              <a:solidFill>
                <a:srgbClr val="E4F3FE"/>
              </a:solidFill>
              <a:ln cap="rnd" cmpd="sng" w="222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52" name="Google Shape;452;p41"/>
              <p:cNvSpPr/>
              <p:nvPr/>
            </p:nvSpPr>
            <p:spPr>
              <a:xfrm>
                <a:off x="4613275" y="2108200"/>
                <a:ext cx="211138" cy="209550"/>
              </a:xfrm>
              <a:prstGeom prst="ellipse">
                <a:avLst/>
              </a:prstGeom>
              <a:solidFill>
                <a:srgbClr val="E4F3FE"/>
              </a:solidFill>
              <a:ln cap="rnd" cmpd="sng" w="22225">
                <a:solidFill>
                  <a:srgbClr val="7AC2F9"/>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53" name="Google Shape;453;p41"/>
              <p:cNvSpPr/>
              <p:nvPr/>
            </p:nvSpPr>
            <p:spPr>
              <a:xfrm>
                <a:off x="4649788" y="2151063"/>
                <a:ext cx="138113" cy="131763"/>
              </a:xfrm>
              <a:custGeom>
                <a:rect b="b" l="l" r="r" t="t"/>
                <a:pathLst>
                  <a:path extrusionOk="0" h="160" w="169">
                    <a:moveTo>
                      <a:pt x="128" y="160"/>
                    </a:moveTo>
                    <a:cubicBezTo>
                      <a:pt x="126" y="160"/>
                      <a:pt x="123" y="159"/>
                      <a:pt x="121" y="157"/>
                    </a:cubicBezTo>
                    <a:cubicBezTo>
                      <a:pt x="84" y="131"/>
                      <a:pt x="84" y="131"/>
                      <a:pt x="84" y="131"/>
                    </a:cubicBezTo>
                    <a:cubicBezTo>
                      <a:pt x="47" y="157"/>
                      <a:pt x="47" y="157"/>
                      <a:pt x="47" y="157"/>
                    </a:cubicBezTo>
                    <a:cubicBezTo>
                      <a:pt x="45" y="159"/>
                      <a:pt x="43" y="160"/>
                      <a:pt x="40" y="160"/>
                    </a:cubicBezTo>
                    <a:cubicBezTo>
                      <a:pt x="38" y="160"/>
                      <a:pt x="35" y="159"/>
                      <a:pt x="33" y="157"/>
                    </a:cubicBezTo>
                    <a:cubicBezTo>
                      <a:pt x="29" y="154"/>
                      <a:pt x="27" y="149"/>
                      <a:pt x="29" y="144"/>
                    </a:cubicBezTo>
                    <a:cubicBezTo>
                      <a:pt x="43" y="101"/>
                      <a:pt x="43" y="101"/>
                      <a:pt x="43" y="101"/>
                    </a:cubicBezTo>
                    <a:cubicBezTo>
                      <a:pt x="6" y="74"/>
                      <a:pt x="6" y="74"/>
                      <a:pt x="6" y="74"/>
                    </a:cubicBezTo>
                    <a:cubicBezTo>
                      <a:pt x="2" y="71"/>
                      <a:pt x="0" y="65"/>
                      <a:pt x="2" y="60"/>
                    </a:cubicBezTo>
                    <a:cubicBezTo>
                      <a:pt x="3" y="55"/>
                      <a:pt x="8" y="52"/>
                      <a:pt x="13" y="52"/>
                    </a:cubicBezTo>
                    <a:cubicBezTo>
                      <a:pt x="59" y="52"/>
                      <a:pt x="59" y="52"/>
                      <a:pt x="59" y="52"/>
                    </a:cubicBezTo>
                    <a:cubicBezTo>
                      <a:pt x="73" y="9"/>
                      <a:pt x="73" y="9"/>
                      <a:pt x="73" y="9"/>
                    </a:cubicBezTo>
                    <a:cubicBezTo>
                      <a:pt x="75" y="4"/>
                      <a:pt x="79" y="0"/>
                      <a:pt x="84" y="0"/>
                    </a:cubicBezTo>
                    <a:cubicBezTo>
                      <a:pt x="90" y="0"/>
                      <a:pt x="94" y="4"/>
                      <a:pt x="96" y="9"/>
                    </a:cubicBezTo>
                    <a:cubicBezTo>
                      <a:pt x="110" y="52"/>
                      <a:pt x="110" y="52"/>
                      <a:pt x="110" y="52"/>
                    </a:cubicBezTo>
                    <a:cubicBezTo>
                      <a:pt x="156" y="52"/>
                      <a:pt x="156" y="52"/>
                      <a:pt x="156" y="52"/>
                    </a:cubicBezTo>
                    <a:cubicBezTo>
                      <a:pt x="161" y="52"/>
                      <a:pt x="165" y="55"/>
                      <a:pt x="167" y="60"/>
                    </a:cubicBezTo>
                    <a:cubicBezTo>
                      <a:pt x="169" y="65"/>
                      <a:pt x="167" y="71"/>
                      <a:pt x="163" y="74"/>
                    </a:cubicBezTo>
                    <a:cubicBezTo>
                      <a:pt x="126" y="101"/>
                      <a:pt x="126" y="101"/>
                      <a:pt x="126" y="101"/>
                    </a:cubicBezTo>
                    <a:cubicBezTo>
                      <a:pt x="140" y="144"/>
                      <a:pt x="140" y="144"/>
                      <a:pt x="140" y="144"/>
                    </a:cubicBezTo>
                    <a:cubicBezTo>
                      <a:pt x="141" y="149"/>
                      <a:pt x="140" y="154"/>
                      <a:pt x="135" y="157"/>
                    </a:cubicBezTo>
                    <a:cubicBezTo>
                      <a:pt x="133" y="159"/>
                      <a:pt x="131" y="160"/>
                      <a:pt x="128" y="160"/>
                    </a:cubicBezTo>
                    <a:close/>
                  </a:path>
                </a:pathLst>
              </a:custGeom>
              <a:solidFill>
                <a:srgbClr val="E4F3F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54" name="Google Shape;454;p41"/>
              <p:cNvSpPr/>
              <p:nvPr/>
            </p:nvSpPr>
            <p:spPr>
              <a:xfrm>
                <a:off x="4638675" y="2141538"/>
                <a:ext cx="158750" cy="150813"/>
              </a:xfrm>
              <a:custGeom>
                <a:rect b="b" l="l" r="r" t="t"/>
                <a:pathLst>
                  <a:path extrusionOk="0" h="184" w="193">
                    <a:moveTo>
                      <a:pt x="97" y="24"/>
                    </a:moveTo>
                    <a:cubicBezTo>
                      <a:pt x="114" y="76"/>
                      <a:pt x="114" y="76"/>
                      <a:pt x="114" y="76"/>
                    </a:cubicBezTo>
                    <a:cubicBezTo>
                      <a:pt x="169" y="76"/>
                      <a:pt x="169" y="76"/>
                      <a:pt x="169" y="76"/>
                    </a:cubicBezTo>
                    <a:cubicBezTo>
                      <a:pt x="125" y="108"/>
                      <a:pt x="125" y="108"/>
                      <a:pt x="125" y="108"/>
                    </a:cubicBezTo>
                    <a:cubicBezTo>
                      <a:pt x="141" y="160"/>
                      <a:pt x="141" y="160"/>
                      <a:pt x="141" y="160"/>
                    </a:cubicBezTo>
                    <a:cubicBezTo>
                      <a:pt x="97" y="128"/>
                      <a:pt x="97" y="128"/>
                      <a:pt x="97" y="128"/>
                    </a:cubicBezTo>
                    <a:cubicBezTo>
                      <a:pt x="53" y="160"/>
                      <a:pt x="53" y="160"/>
                      <a:pt x="53" y="160"/>
                    </a:cubicBezTo>
                    <a:cubicBezTo>
                      <a:pt x="70" y="108"/>
                      <a:pt x="70" y="108"/>
                      <a:pt x="70" y="108"/>
                    </a:cubicBezTo>
                    <a:cubicBezTo>
                      <a:pt x="26" y="76"/>
                      <a:pt x="26" y="76"/>
                      <a:pt x="26" y="76"/>
                    </a:cubicBezTo>
                    <a:cubicBezTo>
                      <a:pt x="81" y="76"/>
                      <a:pt x="81" y="76"/>
                      <a:pt x="81" y="76"/>
                    </a:cubicBezTo>
                    <a:cubicBezTo>
                      <a:pt x="97" y="24"/>
                      <a:pt x="97" y="24"/>
                      <a:pt x="97" y="24"/>
                    </a:cubicBezTo>
                    <a:moveTo>
                      <a:pt x="169" y="76"/>
                    </a:moveTo>
                    <a:cubicBezTo>
                      <a:pt x="169" y="76"/>
                      <a:pt x="169" y="76"/>
                      <a:pt x="169" y="76"/>
                    </a:cubicBezTo>
                    <a:moveTo>
                      <a:pt x="97" y="0"/>
                    </a:moveTo>
                    <a:cubicBezTo>
                      <a:pt x="87" y="0"/>
                      <a:pt x="78" y="7"/>
                      <a:pt x="75" y="17"/>
                    </a:cubicBezTo>
                    <a:cubicBezTo>
                      <a:pt x="63" y="52"/>
                      <a:pt x="63" y="52"/>
                      <a:pt x="63" y="52"/>
                    </a:cubicBezTo>
                    <a:cubicBezTo>
                      <a:pt x="26" y="52"/>
                      <a:pt x="26" y="52"/>
                      <a:pt x="26" y="52"/>
                    </a:cubicBezTo>
                    <a:cubicBezTo>
                      <a:pt x="16" y="52"/>
                      <a:pt x="7" y="59"/>
                      <a:pt x="3" y="69"/>
                    </a:cubicBezTo>
                    <a:cubicBezTo>
                      <a:pt x="0" y="78"/>
                      <a:pt x="4" y="89"/>
                      <a:pt x="12" y="95"/>
                    </a:cubicBezTo>
                    <a:cubicBezTo>
                      <a:pt x="42" y="117"/>
                      <a:pt x="42" y="117"/>
                      <a:pt x="42" y="117"/>
                    </a:cubicBezTo>
                    <a:cubicBezTo>
                      <a:pt x="31" y="152"/>
                      <a:pt x="31" y="152"/>
                      <a:pt x="31" y="152"/>
                    </a:cubicBezTo>
                    <a:cubicBezTo>
                      <a:pt x="27" y="162"/>
                      <a:pt x="31" y="173"/>
                      <a:pt x="39" y="179"/>
                    </a:cubicBezTo>
                    <a:cubicBezTo>
                      <a:pt x="44" y="182"/>
                      <a:pt x="48" y="184"/>
                      <a:pt x="53" y="184"/>
                    </a:cubicBezTo>
                    <a:cubicBezTo>
                      <a:pt x="58" y="184"/>
                      <a:pt x="63" y="182"/>
                      <a:pt x="68" y="179"/>
                    </a:cubicBezTo>
                    <a:cubicBezTo>
                      <a:pt x="97" y="157"/>
                      <a:pt x="97" y="157"/>
                      <a:pt x="97" y="157"/>
                    </a:cubicBezTo>
                    <a:cubicBezTo>
                      <a:pt x="127" y="179"/>
                      <a:pt x="127" y="179"/>
                      <a:pt x="127" y="179"/>
                    </a:cubicBezTo>
                    <a:cubicBezTo>
                      <a:pt x="131" y="182"/>
                      <a:pt x="136" y="184"/>
                      <a:pt x="141" y="184"/>
                    </a:cubicBezTo>
                    <a:cubicBezTo>
                      <a:pt x="146" y="184"/>
                      <a:pt x="151" y="182"/>
                      <a:pt x="155" y="179"/>
                    </a:cubicBezTo>
                    <a:cubicBezTo>
                      <a:pt x="164" y="173"/>
                      <a:pt x="167" y="162"/>
                      <a:pt x="164" y="152"/>
                    </a:cubicBezTo>
                    <a:cubicBezTo>
                      <a:pt x="153" y="117"/>
                      <a:pt x="153" y="117"/>
                      <a:pt x="153" y="117"/>
                    </a:cubicBezTo>
                    <a:cubicBezTo>
                      <a:pt x="182" y="96"/>
                      <a:pt x="182" y="96"/>
                      <a:pt x="182" y="96"/>
                    </a:cubicBezTo>
                    <a:cubicBezTo>
                      <a:pt x="188" y="91"/>
                      <a:pt x="193" y="84"/>
                      <a:pt x="193" y="76"/>
                    </a:cubicBezTo>
                    <a:cubicBezTo>
                      <a:pt x="193" y="63"/>
                      <a:pt x="182" y="52"/>
                      <a:pt x="169" y="52"/>
                    </a:cubicBezTo>
                    <a:cubicBezTo>
                      <a:pt x="169" y="52"/>
                      <a:pt x="169" y="52"/>
                      <a:pt x="169" y="52"/>
                    </a:cubicBezTo>
                    <a:cubicBezTo>
                      <a:pt x="132" y="52"/>
                      <a:pt x="132" y="52"/>
                      <a:pt x="132" y="52"/>
                    </a:cubicBezTo>
                    <a:cubicBezTo>
                      <a:pt x="120" y="17"/>
                      <a:pt x="120" y="17"/>
                      <a:pt x="120" y="17"/>
                    </a:cubicBezTo>
                    <a:cubicBezTo>
                      <a:pt x="117" y="7"/>
                      <a:pt x="108" y="0"/>
                      <a:pt x="97" y="0"/>
                    </a:cubicBezTo>
                    <a:close/>
                  </a:path>
                </a:pathLst>
              </a:custGeom>
              <a:solidFill>
                <a:srgbClr val="7AC2F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grpSp>
      <p:sp>
        <p:nvSpPr>
          <p:cNvPr id="455" name="Google Shape;455;p41"/>
          <p:cNvSpPr/>
          <p:nvPr/>
        </p:nvSpPr>
        <p:spPr>
          <a:xfrm>
            <a:off x="8492063" y="3555141"/>
            <a:ext cx="2918438" cy="27699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1800"/>
              <a:buFont typeface="Quattrocento Sans"/>
              <a:buNone/>
            </a:pPr>
            <a:r>
              <a:rPr b="1" i="0" lang="en-US" sz="1800" u="none" cap="none" strike="noStrike">
                <a:solidFill>
                  <a:srgbClr val="083D65"/>
                </a:solidFill>
                <a:latin typeface="Quattrocento Sans"/>
                <a:ea typeface="Quattrocento Sans"/>
                <a:cs typeface="Quattrocento Sans"/>
                <a:sym typeface="Quattrocento Sans"/>
              </a:rPr>
              <a:t>NEED MORE SLIDES?</a:t>
            </a:r>
            <a:endParaRPr/>
          </a:p>
        </p:txBody>
      </p:sp>
      <p:sp>
        <p:nvSpPr>
          <p:cNvPr id="456" name="Google Shape;456;p41"/>
          <p:cNvSpPr/>
          <p:nvPr/>
        </p:nvSpPr>
        <p:spPr>
          <a:xfrm>
            <a:off x="8797990" y="3876180"/>
            <a:ext cx="2306584" cy="43088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83D65"/>
              </a:buClr>
              <a:buSzPts val="1400"/>
              <a:buFont typeface="Quattrocento Sans"/>
              <a:buNone/>
            </a:pPr>
            <a:r>
              <a:rPr b="0" i="0" lang="en-US" sz="1400" u="none" cap="none" strike="noStrike">
                <a:solidFill>
                  <a:srgbClr val="083D65"/>
                </a:solidFill>
                <a:latin typeface="Quattrocento Sans"/>
                <a:ea typeface="Quattrocento Sans"/>
                <a:cs typeface="Quattrocento Sans"/>
                <a:sym typeface="Quattrocento Sans"/>
              </a:rPr>
              <a:t>Ask us about special enterprise pricing.</a:t>
            </a:r>
            <a:endParaRPr/>
          </a:p>
        </p:txBody>
      </p:sp>
      <p:sp>
        <p:nvSpPr>
          <p:cNvPr id="457" name="Google Shape;457;p41"/>
          <p:cNvSpPr/>
          <p:nvPr/>
        </p:nvSpPr>
        <p:spPr>
          <a:xfrm>
            <a:off x="10744964" y="6914539"/>
            <a:ext cx="2094671" cy="354514"/>
          </a:xfrm>
          <a:prstGeom prst="roundRect">
            <a:avLst>
              <a:gd fmla="val 50000"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200"/>
              <a:buFont typeface="Calibri"/>
              <a:buNone/>
            </a:pPr>
            <a:r>
              <a:t/>
            </a:r>
            <a:endParaRPr b="0" i="0" sz="1200" u="none" cap="none" strike="noStrike">
              <a:solidFill>
                <a:srgbClr val="FFFFFF"/>
              </a:solidFill>
              <a:latin typeface="Calibri"/>
              <a:ea typeface="Calibri"/>
              <a:cs typeface="Calibri"/>
              <a:sym typeface="Calibri"/>
            </a:endParaRPr>
          </a:p>
        </p:txBody>
      </p:sp>
      <p:grpSp>
        <p:nvGrpSpPr>
          <p:cNvPr id="458" name="Google Shape;458;p41"/>
          <p:cNvGrpSpPr/>
          <p:nvPr/>
        </p:nvGrpSpPr>
        <p:grpSpPr>
          <a:xfrm>
            <a:off x="-1" y="4941426"/>
            <a:ext cx="12192000" cy="1909138"/>
            <a:chOff x="0" y="4948862"/>
            <a:chExt cx="12192000" cy="1909138"/>
          </a:xfrm>
        </p:grpSpPr>
        <p:sp>
          <p:nvSpPr>
            <p:cNvPr id="459" name="Google Shape;459;p41"/>
            <p:cNvSpPr/>
            <p:nvPr/>
          </p:nvSpPr>
          <p:spPr>
            <a:xfrm>
              <a:off x="0" y="4948862"/>
              <a:ext cx="12192000" cy="1909138"/>
            </a:xfrm>
            <a:custGeom>
              <a:rect b="b" l="l" r="r" t="t"/>
              <a:pathLst>
                <a:path extrusionOk="0" h="1909138" w="1219200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0" name="Google Shape;460;p41"/>
            <p:cNvSpPr/>
            <p:nvPr/>
          </p:nvSpPr>
          <p:spPr>
            <a:xfrm>
              <a:off x="0" y="5563852"/>
              <a:ext cx="12192000" cy="1294147"/>
            </a:xfrm>
            <a:custGeom>
              <a:rect b="b" l="l" r="r" t="t"/>
              <a:pathLst>
                <a:path extrusionOk="0" h="1909138" w="12192000">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098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grpSp>
        <p:nvGrpSpPr>
          <p:cNvPr id="461" name="Google Shape;461;p41"/>
          <p:cNvGrpSpPr/>
          <p:nvPr/>
        </p:nvGrpSpPr>
        <p:grpSpPr>
          <a:xfrm>
            <a:off x="10928712" y="6378850"/>
            <a:ext cx="947290" cy="270982"/>
            <a:chOff x="4103688" y="-2378075"/>
            <a:chExt cx="1309687" cy="374650"/>
          </a:xfrm>
        </p:grpSpPr>
        <p:sp>
          <p:nvSpPr>
            <p:cNvPr id="462" name="Google Shape;462;p41"/>
            <p:cNvSpPr/>
            <p:nvPr/>
          </p:nvSpPr>
          <p:spPr>
            <a:xfrm>
              <a:off x="4103688" y="-2374900"/>
              <a:ext cx="182562" cy="288925"/>
            </a:xfrm>
            <a:custGeom>
              <a:rect b="b" l="l" r="r" t="t"/>
              <a:pathLst>
                <a:path extrusionOk="0" h="95" w="61">
                  <a:moveTo>
                    <a:pt x="43" y="47"/>
                  </a:moveTo>
                  <a:cubicBezTo>
                    <a:pt x="30" y="55"/>
                    <a:pt x="30" y="55"/>
                    <a:pt x="30" y="55"/>
                  </a:cubicBezTo>
                  <a:cubicBezTo>
                    <a:pt x="15" y="65"/>
                    <a:pt x="11" y="72"/>
                    <a:pt x="11" y="83"/>
                  </a:cubicBezTo>
                  <a:cubicBezTo>
                    <a:pt x="11" y="85"/>
                    <a:pt x="11" y="85"/>
                    <a:pt x="11" y="85"/>
                  </a:cubicBezTo>
                  <a:cubicBezTo>
                    <a:pt x="57" y="85"/>
                    <a:pt x="57" y="85"/>
                    <a:pt x="57" y="85"/>
                  </a:cubicBezTo>
                  <a:cubicBezTo>
                    <a:pt x="59" y="85"/>
                    <a:pt x="60" y="86"/>
                    <a:pt x="60" y="88"/>
                  </a:cubicBezTo>
                  <a:cubicBezTo>
                    <a:pt x="60" y="93"/>
                    <a:pt x="60" y="93"/>
                    <a:pt x="60" y="93"/>
                  </a:cubicBezTo>
                  <a:cubicBezTo>
                    <a:pt x="60" y="95"/>
                    <a:pt x="59" y="95"/>
                    <a:pt x="57" y="95"/>
                  </a:cubicBezTo>
                  <a:cubicBezTo>
                    <a:pt x="3" y="95"/>
                    <a:pt x="3" y="95"/>
                    <a:pt x="3" y="95"/>
                  </a:cubicBezTo>
                  <a:cubicBezTo>
                    <a:pt x="1" y="95"/>
                    <a:pt x="0" y="94"/>
                    <a:pt x="0" y="93"/>
                  </a:cubicBezTo>
                  <a:cubicBezTo>
                    <a:pt x="0" y="83"/>
                    <a:pt x="0" y="83"/>
                    <a:pt x="0" y="83"/>
                  </a:cubicBezTo>
                  <a:cubicBezTo>
                    <a:pt x="0" y="69"/>
                    <a:pt x="6" y="58"/>
                    <a:pt x="21" y="49"/>
                  </a:cubicBezTo>
                  <a:cubicBezTo>
                    <a:pt x="35" y="40"/>
                    <a:pt x="35" y="40"/>
                    <a:pt x="35" y="40"/>
                  </a:cubicBezTo>
                  <a:cubicBezTo>
                    <a:pt x="46" y="33"/>
                    <a:pt x="49" y="30"/>
                    <a:pt x="49" y="22"/>
                  </a:cubicBezTo>
                  <a:cubicBezTo>
                    <a:pt x="49" y="13"/>
                    <a:pt x="43" y="9"/>
                    <a:pt x="28" y="9"/>
                  </a:cubicBezTo>
                  <a:cubicBezTo>
                    <a:pt x="21" y="9"/>
                    <a:pt x="12" y="10"/>
                    <a:pt x="4" y="11"/>
                  </a:cubicBezTo>
                  <a:cubicBezTo>
                    <a:pt x="4" y="11"/>
                    <a:pt x="4" y="11"/>
                    <a:pt x="3" y="11"/>
                  </a:cubicBezTo>
                  <a:cubicBezTo>
                    <a:pt x="2" y="11"/>
                    <a:pt x="1" y="10"/>
                    <a:pt x="1" y="9"/>
                  </a:cubicBezTo>
                  <a:cubicBezTo>
                    <a:pt x="1" y="4"/>
                    <a:pt x="1" y="4"/>
                    <a:pt x="1" y="4"/>
                  </a:cubicBezTo>
                  <a:cubicBezTo>
                    <a:pt x="1" y="3"/>
                    <a:pt x="3" y="2"/>
                    <a:pt x="4" y="2"/>
                  </a:cubicBezTo>
                  <a:cubicBezTo>
                    <a:pt x="11" y="0"/>
                    <a:pt x="20" y="0"/>
                    <a:pt x="28" y="0"/>
                  </a:cubicBezTo>
                  <a:cubicBezTo>
                    <a:pt x="51" y="0"/>
                    <a:pt x="61" y="7"/>
                    <a:pt x="61" y="22"/>
                  </a:cubicBezTo>
                  <a:cubicBezTo>
                    <a:pt x="61" y="33"/>
                    <a:pt x="56" y="39"/>
                    <a:pt x="43" y="47"/>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3" name="Google Shape;463;p41"/>
            <p:cNvSpPr/>
            <p:nvPr/>
          </p:nvSpPr>
          <p:spPr>
            <a:xfrm>
              <a:off x="4208463" y="-2308225"/>
              <a:ext cx="211137" cy="304800"/>
            </a:xfrm>
            <a:custGeom>
              <a:rect b="b" l="l" r="r" t="t"/>
              <a:pathLst>
                <a:path extrusionOk="0" h="100" w="70">
                  <a:moveTo>
                    <a:pt x="68" y="74"/>
                  </a:moveTo>
                  <a:cubicBezTo>
                    <a:pt x="56" y="74"/>
                    <a:pt x="56" y="74"/>
                    <a:pt x="56" y="74"/>
                  </a:cubicBezTo>
                  <a:cubicBezTo>
                    <a:pt x="56" y="98"/>
                    <a:pt x="56" y="98"/>
                    <a:pt x="56" y="98"/>
                  </a:cubicBezTo>
                  <a:cubicBezTo>
                    <a:pt x="56" y="99"/>
                    <a:pt x="55" y="100"/>
                    <a:pt x="54" y="100"/>
                  </a:cubicBezTo>
                  <a:cubicBezTo>
                    <a:pt x="46" y="100"/>
                    <a:pt x="46" y="100"/>
                    <a:pt x="46" y="100"/>
                  </a:cubicBezTo>
                  <a:cubicBezTo>
                    <a:pt x="44" y="100"/>
                    <a:pt x="44" y="99"/>
                    <a:pt x="44" y="98"/>
                  </a:cubicBezTo>
                  <a:cubicBezTo>
                    <a:pt x="44" y="74"/>
                    <a:pt x="44" y="74"/>
                    <a:pt x="44" y="74"/>
                  </a:cubicBezTo>
                  <a:cubicBezTo>
                    <a:pt x="5" y="74"/>
                    <a:pt x="5" y="74"/>
                    <a:pt x="5" y="74"/>
                  </a:cubicBezTo>
                  <a:cubicBezTo>
                    <a:pt x="1" y="74"/>
                    <a:pt x="0" y="72"/>
                    <a:pt x="0" y="68"/>
                  </a:cubicBezTo>
                  <a:cubicBezTo>
                    <a:pt x="0" y="63"/>
                    <a:pt x="0" y="63"/>
                    <a:pt x="0" y="63"/>
                  </a:cubicBezTo>
                  <a:cubicBezTo>
                    <a:pt x="0" y="61"/>
                    <a:pt x="0" y="60"/>
                    <a:pt x="1" y="58"/>
                  </a:cubicBezTo>
                  <a:cubicBezTo>
                    <a:pt x="41" y="2"/>
                    <a:pt x="41" y="2"/>
                    <a:pt x="41" y="2"/>
                  </a:cubicBezTo>
                  <a:cubicBezTo>
                    <a:pt x="41" y="1"/>
                    <a:pt x="42" y="0"/>
                    <a:pt x="45" y="0"/>
                  </a:cubicBezTo>
                  <a:cubicBezTo>
                    <a:pt x="52" y="0"/>
                    <a:pt x="52" y="0"/>
                    <a:pt x="52" y="0"/>
                  </a:cubicBezTo>
                  <a:cubicBezTo>
                    <a:pt x="55" y="0"/>
                    <a:pt x="56" y="1"/>
                    <a:pt x="56" y="3"/>
                  </a:cubicBezTo>
                  <a:cubicBezTo>
                    <a:pt x="56" y="63"/>
                    <a:pt x="56" y="63"/>
                    <a:pt x="56" y="63"/>
                  </a:cubicBezTo>
                  <a:cubicBezTo>
                    <a:pt x="68" y="63"/>
                    <a:pt x="68" y="63"/>
                    <a:pt x="68" y="63"/>
                  </a:cubicBezTo>
                  <a:cubicBezTo>
                    <a:pt x="69" y="63"/>
                    <a:pt x="70" y="64"/>
                    <a:pt x="70" y="66"/>
                  </a:cubicBezTo>
                  <a:cubicBezTo>
                    <a:pt x="70" y="71"/>
                    <a:pt x="70" y="71"/>
                    <a:pt x="70" y="71"/>
                  </a:cubicBezTo>
                  <a:cubicBezTo>
                    <a:pt x="70" y="73"/>
                    <a:pt x="69" y="74"/>
                    <a:pt x="68" y="74"/>
                  </a:cubicBezTo>
                  <a:close/>
                  <a:moveTo>
                    <a:pt x="44" y="17"/>
                  </a:moveTo>
                  <a:cubicBezTo>
                    <a:pt x="44" y="17"/>
                    <a:pt x="44" y="17"/>
                    <a:pt x="43" y="17"/>
                  </a:cubicBezTo>
                  <a:cubicBezTo>
                    <a:pt x="43" y="17"/>
                    <a:pt x="43" y="17"/>
                    <a:pt x="43" y="17"/>
                  </a:cubicBezTo>
                  <a:cubicBezTo>
                    <a:pt x="43" y="17"/>
                    <a:pt x="42" y="17"/>
                    <a:pt x="42" y="17"/>
                  </a:cubicBezTo>
                  <a:cubicBezTo>
                    <a:pt x="11" y="61"/>
                    <a:pt x="11" y="61"/>
                    <a:pt x="11" y="61"/>
                  </a:cubicBezTo>
                  <a:cubicBezTo>
                    <a:pt x="11" y="62"/>
                    <a:pt x="11" y="62"/>
                    <a:pt x="11" y="63"/>
                  </a:cubicBezTo>
                  <a:cubicBezTo>
                    <a:pt x="11" y="63"/>
                    <a:pt x="11" y="63"/>
                    <a:pt x="12" y="63"/>
                  </a:cubicBezTo>
                  <a:cubicBezTo>
                    <a:pt x="44" y="63"/>
                    <a:pt x="44" y="63"/>
                    <a:pt x="44" y="63"/>
                  </a:cubicBezTo>
                  <a:lnTo>
                    <a:pt x="44" y="17"/>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4" name="Google Shape;464;p41"/>
            <p:cNvSpPr/>
            <p:nvPr/>
          </p:nvSpPr>
          <p:spPr>
            <a:xfrm>
              <a:off x="4645025" y="-2374900"/>
              <a:ext cx="34925" cy="292100"/>
            </a:xfrm>
            <a:custGeom>
              <a:rect b="b" l="l" r="r" t="t"/>
              <a:pathLst>
                <a:path extrusionOk="0" h="96" w="12">
                  <a:moveTo>
                    <a:pt x="11" y="95"/>
                  </a:moveTo>
                  <a:cubicBezTo>
                    <a:pt x="11" y="95"/>
                    <a:pt x="10" y="96"/>
                    <a:pt x="10" y="96"/>
                  </a:cubicBezTo>
                  <a:cubicBezTo>
                    <a:pt x="3" y="96"/>
                    <a:pt x="3" y="96"/>
                    <a:pt x="3" y="96"/>
                  </a:cubicBezTo>
                  <a:cubicBezTo>
                    <a:pt x="2" y="96"/>
                    <a:pt x="1" y="95"/>
                    <a:pt x="1" y="95"/>
                  </a:cubicBezTo>
                  <a:cubicBezTo>
                    <a:pt x="0" y="94"/>
                    <a:pt x="0" y="94"/>
                    <a:pt x="0" y="93"/>
                  </a:cubicBezTo>
                  <a:cubicBezTo>
                    <a:pt x="0" y="2"/>
                    <a:pt x="0" y="2"/>
                    <a:pt x="0" y="2"/>
                  </a:cubicBezTo>
                  <a:cubicBezTo>
                    <a:pt x="0" y="2"/>
                    <a:pt x="0" y="1"/>
                    <a:pt x="1" y="1"/>
                  </a:cubicBezTo>
                  <a:cubicBezTo>
                    <a:pt x="1" y="0"/>
                    <a:pt x="2" y="0"/>
                    <a:pt x="3" y="0"/>
                  </a:cubicBezTo>
                  <a:cubicBezTo>
                    <a:pt x="10" y="0"/>
                    <a:pt x="10" y="0"/>
                    <a:pt x="10" y="0"/>
                  </a:cubicBezTo>
                  <a:cubicBezTo>
                    <a:pt x="10" y="0"/>
                    <a:pt x="11" y="0"/>
                    <a:pt x="11" y="1"/>
                  </a:cubicBezTo>
                  <a:cubicBezTo>
                    <a:pt x="12" y="1"/>
                    <a:pt x="12" y="2"/>
                    <a:pt x="12" y="2"/>
                  </a:cubicBezTo>
                  <a:cubicBezTo>
                    <a:pt x="12" y="93"/>
                    <a:pt x="12" y="93"/>
                    <a:pt x="12" y="93"/>
                  </a:cubicBezTo>
                  <a:cubicBezTo>
                    <a:pt x="12" y="94"/>
                    <a:pt x="12" y="94"/>
                    <a:pt x="11" y="9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5" name="Google Shape;465;p41"/>
            <p:cNvSpPr/>
            <p:nvPr/>
          </p:nvSpPr>
          <p:spPr>
            <a:xfrm>
              <a:off x="4743450" y="-2378075"/>
              <a:ext cx="36512" cy="295275"/>
            </a:xfrm>
            <a:custGeom>
              <a:rect b="b" l="l" r="r" t="t"/>
              <a:pathLst>
                <a:path extrusionOk="0" h="97" w="12">
                  <a:moveTo>
                    <a:pt x="11" y="15"/>
                  </a:moveTo>
                  <a:cubicBezTo>
                    <a:pt x="11" y="15"/>
                    <a:pt x="10" y="15"/>
                    <a:pt x="9" y="15"/>
                  </a:cubicBezTo>
                  <a:cubicBezTo>
                    <a:pt x="3" y="15"/>
                    <a:pt x="3" y="15"/>
                    <a:pt x="3" y="15"/>
                  </a:cubicBezTo>
                  <a:cubicBezTo>
                    <a:pt x="2" y="15"/>
                    <a:pt x="1" y="15"/>
                    <a:pt x="1" y="15"/>
                  </a:cubicBezTo>
                  <a:cubicBezTo>
                    <a:pt x="0" y="14"/>
                    <a:pt x="0" y="14"/>
                    <a:pt x="0" y="13"/>
                  </a:cubicBezTo>
                  <a:cubicBezTo>
                    <a:pt x="0" y="3"/>
                    <a:pt x="0" y="3"/>
                    <a:pt x="0" y="3"/>
                  </a:cubicBezTo>
                  <a:cubicBezTo>
                    <a:pt x="0" y="2"/>
                    <a:pt x="0" y="1"/>
                    <a:pt x="1" y="1"/>
                  </a:cubicBezTo>
                  <a:cubicBezTo>
                    <a:pt x="1" y="0"/>
                    <a:pt x="2" y="0"/>
                    <a:pt x="3" y="0"/>
                  </a:cubicBezTo>
                  <a:cubicBezTo>
                    <a:pt x="9" y="0"/>
                    <a:pt x="9" y="0"/>
                    <a:pt x="9" y="0"/>
                  </a:cubicBezTo>
                  <a:cubicBezTo>
                    <a:pt x="10" y="0"/>
                    <a:pt x="11" y="0"/>
                    <a:pt x="11" y="1"/>
                  </a:cubicBezTo>
                  <a:cubicBezTo>
                    <a:pt x="12" y="1"/>
                    <a:pt x="12" y="2"/>
                    <a:pt x="12" y="3"/>
                  </a:cubicBezTo>
                  <a:cubicBezTo>
                    <a:pt x="12" y="13"/>
                    <a:pt x="12" y="13"/>
                    <a:pt x="12" y="13"/>
                  </a:cubicBezTo>
                  <a:cubicBezTo>
                    <a:pt x="12" y="14"/>
                    <a:pt x="12" y="14"/>
                    <a:pt x="11" y="15"/>
                  </a:cubicBezTo>
                  <a:close/>
                  <a:moveTo>
                    <a:pt x="11" y="96"/>
                  </a:moveTo>
                  <a:cubicBezTo>
                    <a:pt x="10" y="96"/>
                    <a:pt x="10" y="97"/>
                    <a:pt x="9" y="97"/>
                  </a:cubicBezTo>
                  <a:cubicBezTo>
                    <a:pt x="3" y="97"/>
                    <a:pt x="3" y="97"/>
                    <a:pt x="3" y="97"/>
                  </a:cubicBezTo>
                  <a:cubicBezTo>
                    <a:pt x="2" y="97"/>
                    <a:pt x="1" y="96"/>
                    <a:pt x="1" y="96"/>
                  </a:cubicBezTo>
                  <a:cubicBezTo>
                    <a:pt x="0" y="95"/>
                    <a:pt x="0" y="95"/>
                    <a:pt x="0" y="94"/>
                  </a:cubicBezTo>
                  <a:cubicBezTo>
                    <a:pt x="0" y="29"/>
                    <a:pt x="0" y="29"/>
                    <a:pt x="0" y="29"/>
                  </a:cubicBezTo>
                  <a:cubicBezTo>
                    <a:pt x="0" y="28"/>
                    <a:pt x="0" y="28"/>
                    <a:pt x="1" y="27"/>
                  </a:cubicBezTo>
                  <a:cubicBezTo>
                    <a:pt x="1" y="27"/>
                    <a:pt x="2" y="27"/>
                    <a:pt x="3" y="27"/>
                  </a:cubicBezTo>
                  <a:cubicBezTo>
                    <a:pt x="9" y="27"/>
                    <a:pt x="9" y="27"/>
                    <a:pt x="9" y="27"/>
                  </a:cubicBezTo>
                  <a:cubicBezTo>
                    <a:pt x="10" y="27"/>
                    <a:pt x="10" y="27"/>
                    <a:pt x="11" y="27"/>
                  </a:cubicBezTo>
                  <a:cubicBezTo>
                    <a:pt x="11" y="28"/>
                    <a:pt x="12" y="28"/>
                    <a:pt x="12" y="29"/>
                  </a:cubicBezTo>
                  <a:cubicBezTo>
                    <a:pt x="12" y="94"/>
                    <a:pt x="12" y="94"/>
                    <a:pt x="12" y="94"/>
                  </a:cubicBezTo>
                  <a:cubicBezTo>
                    <a:pt x="12" y="95"/>
                    <a:pt x="11" y="95"/>
                    <a:pt x="11" y="96"/>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6" name="Google Shape;466;p41"/>
            <p:cNvSpPr/>
            <p:nvPr/>
          </p:nvSpPr>
          <p:spPr>
            <a:xfrm>
              <a:off x="4830763" y="-2374900"/>
              <a:ext cx="171450" cy="295275"/>
            </a:xfrm>
            <a:custGeom>
              <a:rect b="b" l="l" r="r" t="t"/>
              <a:pathLst>
                <a:path extrusionOk="0" h="97" w="57">
                  <a:moveTo>
                    <a:pt x="56" y="93"/>
                  </a:moveTo>
                  <a:cubicBezTo>
                    <a:pt x="56" y="94"/>
                    <a:pt x="55" y="94"/>
                    <a:pt x="54" y="94"/>
                  </a:cubicBezTo>
                  <a:cubicBezTo>
                    <a:pt x="50" y="95"/>
                    <a:pt x="46" y="96"/>
                    <a:pt x="41" y="96"/>
                  </a:cubicBezTo>
                  <a:cubicBezTo>
                    <a:pt x="37" y="96"/>
                    <a:pt x="33" y="97"/>
                    <a:pt x="29" y="97"/>
                  </a:cubicBezTo>
                  <a:cubicBezTo>
                    <a:pt x="24" y="97"/>
                    <a:pt x="20" y="96"/>
                    <a:pt x="16" y="94"/>
                  </a:cubicBezTo>
                  <a:cubicBezTo>
                    <a:pt x="13" y="93"/>
                    <a:pt x="10" y="91"/>
                    <a:pt x="7" y="88"/>
                  </a:cubicBezTo>
                  <a:cubicBezTo>
                    <a:pt x="5" y="85"/>
                    <a:pt x="3" y="82"/>
                    <a:pt x="2" y="78"/>
                  </a:cubicBezTo>
                  <a:cubicBezTo>
                    <a:pt x="1" y="74"/>
                    <a:pt x="0" y="70"/>
                    <a:pt x="0" y="65"/>
                  </a:cubicBezTo>
                  <a:cubicBezTo>
                    <a:pt x="0" y="56"/>
                    <a:pt x="0" y="56"/>
                    <a:pt x="0" y="56"/>
                  </a:cubicBezTo>
                  <a:cubicBezTo>
                    <a:pt x="0" y="46"/>
                    <a:pt x="3" y="38"/>
                    <a:pt x="7" y="33"/>
                  </a:cubicBezTo>
                  <a:cubicBezTo>
                    <a:pt x="12" y="27"/>
                    <a:pt x="19" y="25"/>
                    <a:pt x="29" y="25"/>
                  </a:cubicBezTo>
                  <a:cubicBezTo>
                    <a:pt x="31" y="25"/>
                    <a:pt x="34" y="25"/>
                    <a:pt x="37" y="25"/>
                  </a:cubicBezTo>
                  <a:cubicBezTo>
                    <a:pt x="40" y="25"/>
                    <a:pt x="42" y="26"/>
                    <a:pt x="45" y="26"/>
                  </a:cubicBezTo>
                  <a:cubicBezTo>
                    <a:pt x="45" y="2"/>
                    <a:pt x="45" y="2"/>
                    <a:pt x="45" y="2"/>
                  </a:cubicBezTo>
                  <a:cubicBezTo>
                    <a:pt x="45" y="2"/>
                    <a:pt x="45" y="1"/>
                    <a:pt x="46" y="1"/>
                  </a:cubicBezTo>
                  <a:cubicBezTo>
                    <a:pt x="46" y="0"/>
                    <a:pt x="47" y="0"/>
                    <a:pt x="47" y="0"/>
                  </a:cubicBezTo>
                  <a:cubicBezTo>
                    <a:pt x="54" y="0"/>
                    <a:pt x="54" y="0"/>
                    <a:pt x="54" y="0"/>
                  </a:cubicBezTo>
                  <a:cubicBezTo>
                    <a:pt x="55" y="0"/>
                    <a:pt x="56" y="0"/>
                    <a:pt x="56" y="1"/>
                  </a:cubicBezTo>
                  <a:cubicBezTo>
                    <a:pt x="56" y="1"/>
                    <a:pt x="57" y="2"/>
                    <a:pt x="57" y="2"/>
                  </a:cubicBezTo>
                  <a:cubicBezTo>
                    <a:pt x="57" y="91"/>
                    <a:pt x="57" y="91"/>
                    <a:pt x="57" y="91"/>
                  </a:cubicBezTo>
                  <a:cubicBezTo>
                    <a:pt x="57" y="92"/>
                    <a:pt x="57" y="93"/>
                    <a:pt x="56" y="93"/>
                  </a:cubicBezTo>
                  <a:close/>
                  <a:moveTo>
                    <a:pt x="45" y="35"/>
                  </a:moveTo>
                  <a:cubicBezTo>
                    <a:pt x="43" y="35"/>
                    <a:pt x="40" y="35"/>
                    <a:pt x="37" y="35"/>
                  </a:cubicBezTo>
                  <a:cubicBezTo>
                    <a:pt x="34" y="35"/>
                    <a:pt x="31" y="35"/>
                    <a:pt x="29" y="35"/>
                  </a:cubicBezTo>
                  <a:cubicBezTo>
                    <a:pt x="23" y="35"/>
                    <a:pt x="18" y="36"/>
                    <a:pt x="16" y="40"/>
                  </a:cubicBezTo>
                  <a:cubicBezTo>
                    <a:pt x="13" y="44"/>
                    <a:pt x="12" y="49"/>
                    <a:pt x="12" y="56"/>
                  </a:cubicBezTo>
                  <a:cubicBezTo>
                    <a:pt x="12" y="65"/>
                    <a:pt x="12" y="65"/>
                    <a:pt x="12" y="65"/>
                  </a:cubicBezTo>
                  <a:cubicBezTo>
                    <a:pt x="12" y="72"/>
                    <a:pt x="13" y="77"/>
                    <a:pt x="16" y="81"/>
                  </a:cubicBezTo>
                  <a:cubicBezTo>
                    <a:pt x="18" y="85"/>
                    <a:pt x="23" y="87"/>
                    <a:pt x="29" y="87"/>
                  </a:cubicBezTo>
                  <a:cubicBezTo>
                    <a:pt x="32" y="87"/>
                    <a:pt x="34" y="87"/>
                    <a:pt x="37" y="86"/>
                  </a:cubicBezTo>
                  <a:cubicBezTo>
                    <a:pt x="40" y="86"/>
                    <a:pt x="43" y="86"/>
                    <a:pt x="45" y="86"/>
                  </a:cubicBezTo>
                  <a:lnTo>
                    <a:pt x="45" y="35"/>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7" name="Google Shape;467;p41"/>
            <p:cNvSpPr/>
            <p:nvPr/>
          </p:nvSpPr>
          <p:spPr>
            <a:xfrm>
              <a:off x="5046663" y="-2298700"/>
              <a:ext cx="180975" cy="219075"/>
            </a:xfrm>
            <a:custGeom>
              <a:rect b="b" l="l" r="r" t="t"/>
              <a:pathLst>
                <a:path extrusionOk="0" h="72" w="60">
                  <a:moveTo>
                    <a:pt x="57" y="39"/>
                  </a:moveTo>
                  <a:cubicBezTo>
                    <a:pt x="12" y="39"/>
                    <a:pt x="12" y="39"/>
                    <a:pt x="12" y="39"/>
                  </a:cubicBezTo>
                  <a:cubicBezTo>
                    <a:pt x="12" y="41"/>
                    <a:pt x="12" y="41"/>
                    <a:pt x="12" y="41"/>
                  </a:cubicBezTo>
                  <a:cubicBezTo>
                    <a:pt x="12" y="49"/>
                    <a:pt x="14" y="54"/>
                    <a:pt x="17" y="57"/>
                  </a:cubicBezTo>
                  <a:cubicBezTo>
                    <a:pt x="20" y="60"/>
                    <a:pt x="25" y="62"/>
                    <a:pt x="31" y="62"/>
                  </a:cubicBezTo>
                  <a:cubicBezTo>
                    <a:pt x="35" y="62"/>
                    <a:pt x="39" y="62"/>
                    <a:pt x="43" y="61"/>
                  </a:cubicBezTo>
                  <a:cubicBezTo>
                    <a:pt x="48" y="61"/>
                    <a:pt x="51" y="61"/>
                    <a:pt x="55" y="60"/>
                  </a:cubicBezTo>
                  <a:cubicBezTo>
                    <a:pt x="55" y="60"/>
                    <a:pt x="55" y="60"/>
                    <a:pt x="55" y="60"/>
                  </a:cubicBezTo>
                  <a:cubicBezTo>
                    <a:pt x="56" y="60"/>
                    <a:pt x="56" y="60"/>
                    <a:pt x="57" y="61"/>
                  </a:cubicBezTo>
                  <a:cubicBezTo>
                    <a:pt x="57" y="61"/>
                    <a:pt x="57" y="61"/>
                    <a:pt x="57" y="62"/>
                  </a:cubicBezTo>
                  <a:cubicBezTo>
                    <a:pt x="57" y="66"/>
                    <a:pt x="57" y="66"/>
                    <a:pt x="57" y="66"/>
                  </a:cubicBezTo>
                  <a:cubicBezTo>
                    <a:pt x="57" y="67"/>
                    <a:pt x="57" y="68"/>
                    <a:pt x="57" y="68"/>
                  </a:cubicBezTo>
                  <a:cubicBezTo>
                    <a:pt x="56" y="69"/>
                    <a:pt x="56" y="69"/>
                    <a:pt x="55" y="69"/>
                  </a:cubicBezTo>
                  <a:cubicBezTo>
                    <a:pt x="51" y="70"/>
                    <a:pt x="47" y="71"/>
                    <a:pt x="43" y="71"/>
                  </a:cubicBezTo>
                  <a:cubicBezTo>
                    <a:pt x="39" y="71"/>
                    <a:pt x="35" y="72"/>
                    <a:pt x="31" y="72"/>
                  </a:cubicBezTo>
                  <a:cubicBezTo>
                    <a:pt x="27" y="72"/>
                    <a:pt x="23" y="71"/>
                    <a:pt x="20" y="70"/>
                  </a:cubicBezTo>
                  <a:cubicBezTo>
                    <a:pt x="16" y="69"/>
                    <a:pt x="13" y="67"/>
                    <a:pt x="10" y="65"/>
                  </a:cubicBezTo>
                  <a:cubicBezTo>
                    <a:pt x="7" y="63"/>
                    <a:pt x="5" y="60"/>
                    <a:pt x="3" y="56"/>
                  </a:cubicBezTo>
                  <a:cubicBezTo>
                    <a:pt x="1" y="52"/>
                    <a:pt x="0" y="47"/>
                    <a:pt x="0" y="41"/>
                  </a:cubicBezTo>
                  <a:cubicBezTo>
                    <a:pt x="0" y="29"/>
                    <a:pt x="0" y="29"/>
                    <a:pt x="0" y="29"/>
                  </a:cubicBezTo>
                  <a:cubicBezTo>
                    <a:pt x="0" y="20"/>
                    <a:pt x="3" y="13"/>
                    <a:pt x="8" y="8"/>
                  </a:cubicBezTo>
                  <a:cubicBezTo>
                    <a:pt x="13" y="2"/>
                    <a:pt x="20" y="0"/>
                    <a:pt x="30" y="0"/>
                  </a:cubicBezTo>
                  <a:cubicBezTo>
                    <a:pt x="35" y="0"/>
                    <a:pt x="39" y="0"/>
                    <a:pt x="43" y="2"/>
                  </a:cubicBezTo>
                  <a:cubicBezTo>
                    <a:pt x="47" y="3"/>
                    <a:pt x="50" y="5"/>
                    <a:pt x="52" y="8"/>
                  </a:cubicBezTo>
                  <a:cubicBezTo>
                    <a:pt x="55" y="10"/>
                    <a:pt x="56" y="14"/>
                    <a:pt x="58" y="17"/>
                  </a:cubicBezTo>
                  <a:cubicBezTo>
                    <a:pt x="59" y="21"/>
                    <a:pt x="60" y="25"/>
                    <a:pt x="60" y="29"/>
                  </a:cubicBezTo>
                  <a:cubicBezTo>
                    <a:pt x="60" y="36"/>
                    <a:pt x="60" y="36"/>
                    <a:pt x="60" y="36"/>
                  </a:cubicBezTo>
                  <a:cubicBezTo>
                    <a:pt x="60" y="38"/>
                    <a:pt x="59" y="39"/>
                    <a:pt x="57" y="39"/>
                  </a:cubicBezTo>
                  <a:close/>
                  <a:moveTo>
                    <a:pt x="48" y="29"/>
                  </a:moveTo>
                  <a:cubicBezTo>
                    <a:pt x="48" y="22"/>
                    <a:pt x="46" y="17"/>
                    <a:pt x="43" y="14"/>
                  </a:cubicBezTo>
                  <a:cubicBezTo>
                    <a:pt x="40" y="11"/>
                    <a:pt x="36" y="10"/>
                    <a:pt x="30" y="10"/>
                  </a:cubicBezTo>
                  <a:cubicBezTo>
                    <a:pt x="24" y="10"/>
                    <a:pt x="20" y="11"/>
                    <a:pt x="17" y="14"/>
                  </a:cubicBezTo>
                  <a:cubicBezTo>
                    <a:pt x="14" y="18"/>
                    <a:pt x="12" y="23"/>
                    <a:pt x="12" y="29"/>
                  </a:cubicBezTo>
                  <a:cubicBezTo>
                    <a:pt x="12" y="31"/>
                    <a:pt x="12" y="31"/>
                    <a:pt x="12" y="31"/>
                  </a:cubicBezTo>
                  <a:cubicBezTo>
                    <a:pt x="48" y="31"/>
                    <a:pt x="48" y="31"/>
                    <a:pt x="48" y="31"/>
                  </a:cubicBezTo>
                  <a:lnTo>
                    <a:pt x="48" y="29"/>
                  </a:ln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8" name="Google Shape;468;p41"/>
            <p:cNvSpPr/>
            <p:nvPr/>
          </p:nvSpPr>
          <p:spPr>
            <a:xfrm>
              <a:off x="5265738" y="-2298700"/>
              <a:ext cx="147637" cy="219075"/>
            </a:xfrm>
            <a:custGeom>
              <a:rect b="b" l="l" r="r" t="t"/>
              <a:pathLst>
                <a:path extrusionOk="0" h="72" w="49">
                  <a:moveTo>
                    <a:pt x="49" y="53"/>
                  </a:moveTo>
                  <a:cubicBezTo>
                    <a:pt x="49" y="59"/>
                    <a:pt x="47" y="64"/>
                    <a:pt x="42" y="67"/>
                  </a:cubicBezTo>
                  <a:cubicBezTo>
                    <a:pt x="38" y="70"/>
                    <a:pt x="32" y="72"/>
                    <a:pt x="24" y="72"/>
                  </a:cubicBezTo>
                  <a:cubicBezTo>
                    <a:pt x="23" y="72"/>
                    <a:pt x="21" y="71"/>
                    <a:pt x="20" y="71"/>
                  </a:cubicBezTo>
                  <a:cubicBezTo>
                    <a:pt x="18" y="71"/>
                    <a:pt x="16" y="71"/>
                    <a:pt x="14" y="71"/>
                  </a:cubicBezTo>
                  <a:cubicBezTo>
                    <a:pt x="12" y="71"/>
                    <a:pt x="10" y="71"/>
                    <a:pt x="8" y="70"/>
                  </a:cubicBezTo>
                  <a:cubicBezTo>
                    <a:pt x="6" y="70"/>
                    <a:pt x="5" y="70"/>
                    <a:pt x="3" y="70"/>
                  </a:cubicBezTo>
                  <a:cubicBezTo>
                    <a:pt x="1" y="69"/>
                    <a:pt x="0" y="68"/>
                    <a:pt x="0" y="67"/>
                  </a:cubicBezTo>
                  <a:cubicBezTo>
                    <a:pt x="0" y="63"/>
                    <a:pt x="0" y="63"/>
                    <a:pt x="0" y="63"/>
                  </a:cubicBezTo>
                  <a:cubicBezTo>
                    <a:pt x="0" y="62"/>
                    <a:pt x="0" y="62"/>
                    <a:pt x="1" y="61"/>
                  </a:cubicBezTo>
                  <a:cubicBezTo>
                    <a:pt x="1" y="61"/>
                    <a:pt x="2" y="61"/>
                    <a:pt x="3" y="61"/>
                  </a:cubicBezTo>
                  <a:cubicBezTo>
                    <a:pt x="3" y="61"/>
                    <a:pt x="3" y="61"/>
                    <a:pt x="3" y="61"/>
                  </a:cubicBezTo>
                  <a:cubicBezTo>
                    <a:pt x="5" y="61"/>
                    <a:pt x="6" y="61"/>
                    <a:pt x="8" y="61"/>
                  </a:cubicBezTo>
                  <a:cubicBezTo>
                    <a:pt x="10" y="61"/>
                    <a:pt x="12" y="62"/>
                    <a:pt x="14" y="62"/>
                  </a:cubicBezTo>
                  <a:cubicBezTo>
                    <a:pt x="16" y="62"/>
                    <a:pt x="18" y="62"/>
                    <a:pt x="20" y="62"/>
                  </a:cubicBezTo>
                  <a:cubicBezTo>
                    <a:pt x="21" y="62"/>
                    <a:pt x="23" y="62"/>
                    <a:pt x="24" y="62"/>
                  </a:cubicBezTo>
                  <a:cubicBezTo>
                    <a:pt x="28" y="62"/>
                    <a:pt x="32" y="61"/>
                    <a:pt x="34" y="60"/>
                  </a:cubicBezTo>
                  <a:cubicBezTo>
                    <a:pt x="36" y="59"/>
                    <a:pt x="37" y="57"/>
                    <a:pt x="37" y="53"/>
                  </a:cubicBezTo>
                  <a:cubicBezTo>
                    <a:pt x="37" y="51"/>
                    <a:pt x="37" y="49"/>
                    <a:pt x="35" y="48"/>
                  </a:cubicBezTo>
                  <a:cubicBezTo>
                    <a:pt x="34" y="47"/>
                    <a:pt x="31" y="45"/>
                    <a:pt x="27" y="42"/>
                  </a:cubicBezTo>
                  <a:cubicBezTo>
                    <a:pt x="14" y="35"/>
                    <a:pt x="14" y="35"/>
                    <a:pt x="14" y="35"/>
                  </a:cubicBezTo>
                  <a:cubicBezTo>
                    <a:pt x="10" y="32"/>
                    <a:pt x="6" y="30"/>
                    <a:pt x="4" y="27"/>
                  </a:cubicBezTo>
                  <a:cubicBezTo>
                    <a:pt x="1" y="24"/>
                    <a:pt x="0" y="21"/>
                    <a:pt x="0" y="17"/>
                  </a:cubicBezTo>
                  <a:cubicBezTo>
                    <a:pt x="0" y="13"/>
                    <a:pt x="1" y="11"/>
                    <a:pt x="2" y="8"/>
                  </a:cubicBezTo>
                  <a:cubicBezTo>
                    <a:pt x="3" y="6"/>
                    <a:pt x="5" y="5"/>
                    <a:pt x="7" y="3"/>
                  </a:cubicBezTo>
                  <a:cubicBezTo>
                    <a:pt x="9" y="2"/>
                    <a:pt x="12" y="1"/>
                    <a:pt x="15" y="0"/>
                  </a:cubicBezTo>
                  <a:cubicBezTo>
                    <a:pt x="18" y="0"/>
                    <a:pt x="21" y="0"/>
                    <a:pt x="24" y="0"/>
                  </a:cubicBezTo>
                  <a:cubicBezTo>
                    <a:pt x="28" y="0"/>
                    <a:pt x="32" y="0"/>
                    <a:pt x="35" y="0"/>
                  </a:cubicBezTo>
                  <a:cubicBezTo>
                    <a:pt x="39" y="0"/>
                    <a:pt x="42" y="1"/>
                    <a:pt x="45" y="1"/>
                  </a:cubicBezTo>
                  <a:cubicBezTo>
                    <a:pt x="47" y="2"/>
                    <a:pt x="48" y="2"/>
                    <a:pt x="48" y="4"/>
                  </a:cubicBezTo>
                  <a:cubicBezTo>
                    <a:pt x="48" y="8"/>
                    <a:pt x="48" y="8"/>
                    <a:pt x="48" y="8"/>
                  </a:cubicBezTo>
                  <a:cubicBezTo>
                    <a:pt x="48" y="10"/>
                    <a:pt x="47" y="10"/>
                    <a:pt x="45" y="10"/>
                  </a:cubicBezTo>
                  <a:cubicBezTo>
                    <a:pt x="45" y="10"/>
                    <a:pt x="45" y="10"/>
                    <a:pt x="45" y="10"/>
                  </a:cubicBezTo>
                  <a:cubicBezTo>
                    <a:pt x="43" y="10"/>
                    <a:pt x="40" y="10"/>
                    <a:pt x="36" y="10"/>
                  </a:cubicBezTo>
                  <a:cubicBezTo>
                    <a:pt x="32" y="9"/>
                    <a:pt x="28" y="9"/>
                    <a:pt x="24" y="9"/>
                  </a:cubicBezTo>
                  <a:cubicBezTo>
                    <a:pt x="21" y="9"/>
                    <a:pt x="18" y="10"/>
                    <a:pt x="15" y="11"/>
                  </a:cubicBezTo>
                  <a:cubicBezTo>
                    <a:pt x="13" y="11"/>
                    <a:pt x="12" y="13"/>
                    <a:pt x="12" y="17"/>
                  </a:cubicBezTo>
                  <a:cubicBezTo>
                    <a:pt x="12" y="19"/>
                    <a:pt x="13" y="20"/>
                    <a:pt x="14" y="22"/>
                  </a:cubicBezTo>
                  <a:cubicBezTo>
                    <a:pt x="16" y="23"/>
                    <a:pt x="18" y="25"/>
                    <a:pt x="21" y="26"/>
                  </a:cubicBezTo>
                  <a:cubicBezTo>
                    <a:pt x="34" y="34"/>
                    <a:pt x="34" y="34"/>
                    <a:pt x="34" y="34"/>
                  </a:cubicBezTo>
                  <a:cubicBezTo>
                    <a:pt x="40" y="37"/>
                    <a:pt x="44" y="40"/>
                    <a:pt x="46" y="43"/>
                  </a:cubicBezTo>
                  <a:cubicBezTo>
                    <a:pt x="48" y="46"/>
                    <a:pt x="49" y="49"/>
                    <a:pt x="49" y="53"/>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69" name="Google Shape;469;p41"/>
            <p:cNvSpPr/>
            <p:nvPr/>
          </p:nvSpPr>
          <p:spPr>
            <a:xfrm>
              <a:off x="4410075" y="-2116138"/>
              <a:ext cx="165100" cy="33338"/>
            </a:xfrm>
            <a:prstGeom prst="rect">
              <a:avLst/>
            </a:pr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sp>
          <p:nvSpPr>
            <p:cNvPr id="470" name="Google Shape;470;p41"/>
            <p:cNvSpPr/>
            <p:nvPr/>
          </p:nvSpPr>
          <p:spPr>
            <a:xfrm>
              <a:off x="4419600" y="-2374900"/>
              <a:ext cx="168275" cy="292100"/>
            </a:xfrm>
            <a:custGeom>
              <a:rect b="b" l="l" r="r" t="t"/>
              <a:pathLst>
                <a:path extrusionOk="0" h="96" w="56">
                  <a:moveTo>
                    <a:pt x="7" y="5"/>
                  </a:moveTo>
                  <a:cubicBezTo>
                    <a:pt x="12" y="2"/>
                    <a:pt x="19" y="0"/>
                    <a:pt x="30" y="0"/>
                  </a:cubicBezTo>
                  <a:cubicBezTo>
                    <a:pt x="33" y="0"/>
                    <a:pt x="37" y="0"/>
                    <a:pt x="41" y="0"/>
                  </a:cubicBezTo>
                  <a:cubicBezTo>
                    <a:pt x="45" y="1"/>
                    <a:pt x="49" y="1"/>
                    <a:pt x="52" y="2"/>
                  </a:cubicBezTo>
                  <a:cubicBezTo>
                    <a:pt x="53" y="3"/>
                    <a:pt x="53" y="3"/>
                    <a:pt x="54" y="3"/>
                  </a:cubicBezTo>
                  <a:cubicBezTo>
                    <a:pt x="54" y="3"/>
                    <a:pt x="54" y="4"/>
                    <a:pt x="54" y="5"/>
                  </a:cubicBezTo>
                  <a:cubicBezTo>
                    <a:pt x="54" y="9"/>
                    <a:pt x="54" y="9"/>
                    <a:pt x="54" y="9"/>
                  </a:cubicBezTo>
                  <a:cubicBezTo>
                    <a:pt x="54" y="11"/>
                    <a:pt x="54" y="12"/>
                    <a:pt x="52" y="12"/>
                  </a:cubicBezTo>
                  <a:cubicBezTo>
                    <a:pt x="52" y="12"/>
                    <a:pt x="52" y="12"/>
                    <a:pt x="52" y="12"/>
                  </a:cubicBezTo>
                  <a:cubicBezTo>
                    <a:pt x="48" y="11"/>
                    <a:pt x="45" y="11"/>
                    <a:pt x="41" y="10"/>
                  </a:cubicBezTo>
                  <a:cubicBezTo>
                    <a:pt x="37" y="10"/>
                    <a:pt x="33" y="10"/>
                    <a:pt x="30" y="10"/>
                  </a:cubicBezTo>
                  <a:cubicBezTo>
                    <a:pt x="23" y="10"/>
                    <a:pt x="18" y="11"/>
                    <a:pt x="15" y="13"/>
                  </a:cubicBezTo>
                  <a:cubicBezTo>
                    <a:pt x="12" y="15"/>
                    <a:pt x="11" y="18"/>
                    <a:pt x="11" y="23"/>
                  </a:cubicBezTo>
                  <a:cubicBezTo>
                    <a:pt x="11" y="25"/>
                    <a:pt x="11" y="26"/>
                    <a:pt x="11" y="28"/>
                  </a:cubicBezTo>
                  <a:cubicBezTo>
                    <a:pt x="12" y="29"/>
                    <a:pt x="12" y="31"/>
                    <a:pt x="13" y="32"/>
                  </a:cubicBezTo>
                  <a:cubicBezTo>
                    <a:pt x="14" y="33"/>
                    <a:pt x="16" y="35"/>
                    <a:pt x="17" y="36"/>
                  </a:cubicBezTo>
                  <a:cubicBezTo>
                    <a:pt x="19" y="37"/>
                    <a:pt x="21" y="39"/>
                    <a:pt x="24" y="41"/>
                  </a:cubicBezTo>
                  <a:cubicBezTo>
                    <a:pt x="36" y="49"/>
                    <a:pt x="36" y="49"/>
                    <a:pt x="36" y="49"/>
                  </a:cubicBezTo>
                  <a:cubicBezTo>
                    <a:pt x="43" y="54"/>
                    <a:pt x="48" y="59"/>
                    <a:pt x="51" y="65"/>
                  </a:cubicBezTo>
                  <a:cubicBezTo>
                    <a:pt x="54" y="70"/>
                    <a:pt x="56" y="76"/>
                    <a:pt x="56" y="83"/>
                  </a:cubicBezTo>
                  <a:cubicBezTo>
                    <a:pt x="56" y="93"/>
                    <a:pt x="56" y="93"/>
                    <a:pt x="56" y="93"/>
                  </a:cubicBezTo>
                  <a:cubicBezTo>
                    <a:pt x="56" y="94"/>
                    <a:pt x="56" y="94"/>
                    <a:pt x="55" y="95"/>
                  </a:cubicBezTo>
                  <a:cubicBezTo>
                    <a:pt x="55" y="95"/>
                    <a:pt x="54" y="96"/>
                    <a:pt x="53" y="96"/>
                  </a:cubicBezTo>
                  <a:cubicBezTo>
                    <a:pt x="3" y="96"/>
                    <a:pt x="3" y="96"/>
                    <a:pt x="3" y="96"/>
                  </a:cubicBezTo>
                  <a:cubicBezTo>
                    <a:pt x="3" y="96"/>
                    <a:pt x="2" y="95"/>
                    <a:pt x="2" y="95"/>
                  </a:cubicBezTo>
                  <a:cubicBezTo>
                    <a:pt x="1" y="94"/>
                    <a:pt x="1" y="94"/>
                    <a:pt x="1" y="93"/>
                  </a:cubicBezTo>
                  <a:cubicBezTo>
                    <a:pt x="1" y="88"/>
                    <a:pt x="1" y="88"/>
                    <a:pt x="1" y="88"/>
                  </a:cubicBezTo>
                  <a:cubicBezTo>
                    <a:pt x="1" y="87"/>
                    <a:pt x="1" y="86"/>
                    <a:pt x="2" y="86"/>
                  </a:cubicBezTo>
                  <a:cubicBezTo>
                    <a:pt x="2" y="86"/>
                    <a:pt x="3" y="85"/>
                    <a:pt x="3" y="85"/>
                  </a:cubicBezTo>
                  <a:cubicBezTo>
                    <a:pt x="46" y="85"/>
                    <a:pt x="46" y="85"/>
                    <a:pt x="46" y="85"/>
                  </a:cubicBezTo>
                  <a:cubicBezTo>
                    <a:pt x="46" y="83"/>
                    <a:pt x="46" y="83"/>
                    <a:pt x="46" y="83"/>
                  </a:cubicBezTo>
                  <a:cubicBezTo>
                    <a:pt x="46" y="80"/>
                    <a:pt x="46" y="77"/>
                    <a:pt x="45" y="75"/>
                  </a:cubicBezTo>
                  <a:cubicBezTo>
                    <a:pt x="44" y="73"/>
                    <a:pt x="44" y="71"/>
                    <a:pt x="42" y="69"/>
                  </a:cubicBezTo>
                  <a:cubicBezTo>
                    <a:pt x="41" y="66"/>
                    <a:pt x="39" y="64"/>
                    <a:pt x="37" y="62"/>
                  </a:cubicBezTo>
                  <a:cubicBezTo>
                    <a:pt x="35" y="60"/>
                    <a:pt x="32" y="58"/>
                    <a:pt x="28" y="56"/>
                  </a:cubicBezTo>
                  <a:cubicBezTo>
                    <a:pt x="16" y="47"/>
                    <a:pt x="16" y="47"/>
                    <a:pt x="16" y="47"/>
                  </a:cubicBezTo>
                  <a:cubicBezTo>
                    <a:pt x="10" y="43"/>
                    <a:pt x="6" y="39"/>
                    <a:pt x="3" y="36"/>
                  </a:cubicBezTo>
                  <a:cubicBezTo>
                    <a:pt x="1" y="32"/>
                    <a:pt x="0" y="28"/>
                    <a:pt x="0" y="23"/>
                  </a:cubicBezTo>
                  <a:cubicBezTo>
                    <a:pt x="0" y="15"/>
                    <a:pt x="2" y="9"/>
                    <a:pt x="7" y="5"/>
                  </a:cubicBezTo>
                  <a:close/>
                </a:path>
              </a:pathLst>
            </a:custGeom>
            <a:solidFill>
              <a:srgbClr val="468D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Calibri"/>
                <a:buNone/>
              </a:pPr>
              <a:r>
                <a:t/>
              </a:r>
              <a:endParaRPr b="0" i="0" sz="1600" u="none" cap="none" strike="noStrike">
                <a:solidFill>
                  <a:srgbClr val="000000"/>
                </a:solidFill>
                <a:latin typeface="Calibri"/>
                <a:ea typeface="Calibri"/>
                <a:cs typeface="Calibri"/>
                <a:sym typeface="Calibri"/>
              </a:endParaRPr>
            </a:p>
          </p:txBody>
        </p:sp>
      </p:grpSp>
      <p:sp>
        <p:nvSpPr>
          <p:cNvPr id="471" name="Google Shape;471;p41"/>
          <p:cNvSpPr/>
          <p:nvPr/>
        </p:nvSpPr>
        <p:spPr>
          <a:xfrm>
            <a:off x="3805100" y="5872775"/>
            <a:ext cx="45819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83D65"/>
              </a:buClr>
              <a:buSzPts val="1800"/>
              <a:buFont typeface="Quattrocento Sans"/>
              <a:buNone/>
            </a:pPr>
            <a:r>
              <a:rPr b="0" i="0" lang="en-US" sz="1800" u="none" cap="none" strike="noStrike">
                <a:solidFill>
                  <a:srgbClr val="083D65"/>
                </a:solidFill>
                <a:latin typeface="Quattrocento Sans"/>
                <a:ea typeface="Quattrocento Sans"/>
                <a:cs typeface="Quattrocento Sans"/>
                <a:sym typeface="Quattrocento Sans"/>
              </a:rPr>
              <a:t>Go to </a:t>
            </a:r>
            <a:r>
              <a:rPr b="1" i="0" lang="en-US" sz="1800" u="none" cap="none" strike="noStrike">
                <a:solidFill>
                  <a:srgbClr val="083D65"/>
                </a:solidFill>
                <a:latin typeface="Quattrocento Sans"/>
                <a:ea typeface="Quattrocento Sans"/>
                <a:cs typeface="Quattrocento Sans"/>
                <a:sym typeface="Quattrocento Sans"/>
              </a:rPr>
              <a:t>24Slides.com/sales </a:t>
            </a:r>
            <a:r>
              <a:rPr b="0" i="0" lang="en-US" sz="1800" u="none" cap="none" strike="noStrike">
                <a:solidFill>
                  <a:srgbClr val="083D65"/>
                </a:solidFill>
                <a:latin typeface="Quattrocento Sans"/>
                <a:ea typeface="Quattrocento Sans"/>
                <a:cs typeface="Quattrocento Sans"/>
                <a:sym typeface="Quattrocento Sans"/>
              </a:rPr>
              <a:t>to find out more</a:t>
            </a:r>
            <a:endParaRPr b="0" i="0" sz="1600" u="none" cap="none" strike="noStrike">
              <a:solidFill>
                <a:srgbClr val="083D65"/>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475" name="Shape 475"/>
        <p:cNvGrpSpPr/>
        <p:nvPr/>
      </p:nvGrpSpPr>
      <p:grpSpPr>
        <a:xfrm>
          <a:off x="0" y="0"/>
          <a:ext cx="0" cy="0"/>
          <a:chOff x="0" y="0"/>
          <a:chExt cx="0" cy="0"/>
        </a:xfrm>
      </p:grpSpPr>
      <p:sp>
        <p:nvSpPr>
          <p:cNvPr id="476" name="Google Shape;476;p42"/>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VISSION </a:t>
            </a:r>
            <a:r>
              <a:rPr b="1" lang="en-US" sz="4000">
                <a:solidFill>
                  <a:srgbClr val="1C819E"/>
                </a:solidFill>
                <a:latin typeface="Calibri"/>
                <a:ea typeface="Calibri"/>
                <a:cs typeface="Calibri"/>
                <a:sym typeface="Calibri"/>
              </a:rPr>
              <a:t>&amp; MISSION</a:t>
            </a:r>
            <a:endParaRPr>
              <a:latin typeface="Calibri"/>
              <a:ea typeface="Calibri"/>
              <a:cs typeface="Calibri"/>
              <a:sym typeface="Calibri"/>
            </a:endParaRPr>
          </a:p>
        </p:txBody>
      </p:sp>
      <p:sp>
        <p:nvSpPr>
          <p:cNvPr id="477" name="Google Shape;477;p42"/>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78" name="Google Shape;478;p42"/>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79" name="Google Shape;479;p42"/>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0" name="Google Shape;480;p42"/>
          <p:cNvSpPr/>
          <p:nvPr/>
        </p:nvSpPr>
        <p:spPr>
          <a:xfrm rot="5400000">
            <a:off x="6846069" y="2433826"/>
            <a:ext cx="3991061" cy="3323771"/>
          </a:xfrm>
          <a:prstGeom prst="homePlate">
            <a:avLst>
              <a:gd fmla="val 19869"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1" name="Google Shape;481;p42"/>
          <p:cNvSpPr/>
          <p:nvPr/>
        </p:nvSpPr>
        <p:spPr>
          <a:xfrm>
            <a:off x="7918908" y="1179888"/>
            <a:ext cx="1840585" cy="1840585"/>
          </a:xfrm>
          <a:prstGeom prst="ellipse">
            <a:avLst/>
          </a:prstGeom>
          <a:solidFill>
            <a:srgbClr val="FFBE00"/>
          </a:solidFill>
          <a:ln cap="flat" cmpd="sng"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2" name="Google Shape;482;p42"/>
          <p:cNvSpPr/>
          <p:nvPr/>
        </p:nvSpPr>
        <p:spPr>
          <a:xfrm>
            <a:off x="8286457" y="1547437"/>
            <a:ext cx="1105486" cy="11054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3" name="Google Shape;483;p42"/>
          <p:cNvSpPr/>
          <p:nvPr/>
        </p:nvSpPr>
        <p:spPr>
          <a:xfrm rot="5400000">
            <a:off x="1357270" y="2433826"/>
            <a:ext cx="3991061" cy="3323771"/>
          </a:xfrm>
          <a:prstGeom prst="homePlate">
            <a:avLst>
              <a:gd fmla="val 19869" name="adj"/>
            </a:avLst>
          </a:prstGeom>
          <a:solidFill>
            <a:srgbClr val="D8D8D8"/>
          </a:solid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4" name="Google Shape;484;p42"/>
          <p:cNvSpPr/>
          <p:nvPr/>
        </p:nvSpPr>
        <p:spPr>
          <a:xfrm>
            <a:off x="2432508" y="1179888"/>
            <a:ext cx="1840585" cy="1840585"/>
          </a:xfrm>
          <a:prstGeom prst="ellipse">
            <a:avLst/>
          </a:prstGeom>
          <a:solidFill>
            <a:srgbClr val="1C819E"/>
          </a:solidFill>
          <a:ln cap="flat" cmpd="sng"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5" name="Google Shape;485;p42"/>
          <p:cNvSpPr/>
          <p:nvPr/>
        </p:nvSpPr>
        <p:spPr>
          <a:xfrm>
            <a:off x="2800057" y="1547437"/>
            <a:ext cx="1105486" cy="1105486"/>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86" name="Google Shape;486;p42"/>
          <p:cNvSpPr txBox="1"/>
          <p:nvPr/>
        </p:nvSpPr>
        <p:spPr>
          <a:xfrm>
            <a:off x="2218625" y="3239221"/>
            <a:ext cx="2268300" cy="1926300"/>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None/>
            </a:pPr>
            <a:r>
              <a:rPr lang="en-US" sz="1200">
                <a:solidFill>
                  <a:srgbClr val="404040"/>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a:t>
            </a:r>
            <a:endParaRPr sz="1200">
              <a:latin typeface="Calibri"/>
              <a:ea typeface="Calibri"/>
              <a:cs typeface="Calibri"/>
              <a:sym typeface="Calibri"/>
            </a:endParaRPr>
          </a:p>
        </p:txBody>
      </p:sp>
      <p:sp>
        <p:nvSpPr>
          <p:cNvPr id="487" name="Google Shape;487;p42"/>
          <p:cNvSpPr txBox="1"/>
          <p:nvPr/>
        </p:nvSpPr>
        <p:spPr>
          <a:xfrm>
            <a:off x="2872454" y="1971940"/>
            <a:ext cx="960692" cy="25648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VISION</a:t>
            </a:r>
            <a:endParaRPr>
              <a:latin typeface="Calibri"/>
              <a:ea typeface="Calibri"/>
              <a:cs typeface="Calibri"/>
              <a:sym typeface="Calibri"/>
            </a:endParaRPr>
          </a:p>
        </p:txBody>
      </p:sp>
      <p:sp>
        <p:nvSpPr>
          <p:cNvPr id="488" name="Google Shape;488;p42"/>
          <p:cNvSpPr txBox="1"/>
          <p:nvPr/>
        </p:nvSpPr>
        <p:spPr>
          <a:xfrm>
            <a:off x="8358854" y="1971940"/>
            <a:ext cx="960692" cy="256480"/>
          </a:xfrm>
          <a:prstGeom prst="rect">
            <a:avLst/>
          </a:prstGeom>
          <a:noFill/>
          <a:ln>
            <a:noFill/>
          </a:ln>
        </p:spPr>
        <p:txBody>
          <a:bodyPr anchorCtr="0" anchor="t" bIns="0" lIns="0" spcFirstLastPara="1" rIns="0" wrap="square" tIns="0">
            <a:noAutofit/>
          </a:bodyPr>
          <a:lstStyle/>
          <a:p>
            <a:pPr indent="0" lvl="0" marL="0" marR="0" rtl="0" algn="ctr">
              <a:lnSpc>
                <a:spcPct val="125000"/>
              </a:lnSpc>
              <a:spcBef>
                <a:spcPts val="0"/>
              </a:spcBef>
              <a:spcAft>
                <a:spcPts val="0"/>
              </a:spcAft>
              <a:buNone/>
            </a:pPr>
            <a:r>
              <a:rPr b="1" lang="en-US" sz="1600">
                <a:solidFill>
                  <a:srgbClr val="3F3F3F"/>
                </a:solidFill>
                <a:latin typeface="Calibri"/>
                <a:ea typeface="Calibri"/>
                <a:cs typeface="Calibri"/>
                <a:sym typeface="Calibri"/>
              </a:rPr>
              <a:t>MISSION</a:t>
            </a:r>
            <a:endParaRPr>
              <a:latin typeface="Calibri"/>
              <a:ea typeface="Calibri"/>
              <a:cs typeface="Calibri"/>
              <a:sym typeface="Calibri"/>
            </a:endParaRPr>
          </a:p>
        </p:txBody>
      </p:sp>
      <p:sp>
        <p:nvSpPr>
          <p:cNvPr id="489" name="Google Shape;489;p42"/>
          <p:cNvSpPr txBox="1"/>
          <p:nvPr/>
        </p:nvSpPr>
        <p:spPr>
          <a:xfrm>
            <a:off x="7705041" y="3239221"/>
            <a:ext cx="2268300" cy="1926300"/>
          </a:xfrm>
          <a:prstGeom prst="rect">
            <a:avLst/>
          </a:prstGeom>
          <a:noFill/>
          <a:ln>
            <a:noFill/>
          </a:ln>
        </p:spPr>
        <p:txBody>
          <a:bodyPr anchorCtr="0" anchor="t" bIns="0" lIns="0" spcFirstLastPara="1" rIns="0" wrap="square" tIns="0">
            <a:noAutofit/>
          </a:bodyPr>
          <a:lstStyle/>
          <a:p>
            <a:pPr indent="0" lvl="0" marL="0" marR="0" rtl="0" algn="ctr">
              <a:lnSpc>
                <a:spcPct val="135714"/>
              </a:lnSpc>
              <a:spcBef>
                <a:spcPts val="0"/>
              </a:spcBef>
              <a:spcAft>
                <a:spcPts val="0"/>
              </a:spcAft>
              <a:buNone/>
            </a:pPr>
            <a:r>
              <a:rPr lang="en-US" sz="1200">
                <a:solidFill>
                  <a:srgbClr val="404040"/>
                </a:solidFill>
                <a:latin typeface="Calibri"/>
                <a:ea typeface="Calibri"/>
                <a:cs typeface="Calibri"/>
                <a:sym typeface="Calibri"/>
              </a:rPr>
              <a:t>Lorem ipsum dolor sit amet, consectetur adipiscing elit, sed do eiusmod tempor incididunt ut labore et dolore magna aliqua. Ut enim ad minim veniam, quis nostrud exercitation ullamco laboris nisi ut aliquip ex ea commodo consequat. </a:t>
            </a:r>
            <a:endParaRPr sz="1200">
              <a:latin typeface="Calibri"/>
              <a:ea typeface="Calibri"/>
              <a:cs typeface="Calibri"/>
              <a:sym typeface="Calibri"/>
            </a:endParaRPr>
          </a:p>
        </p:txBody>
      </p:sp>
      <p:cxnSp>
        <p:nvCxnSpPr>
          <p:cNvPr id="490" name="Google Shape;490;p42"/>
          <p:cNvCxnSpPr/>
          <p:nvPr/>
        </p:nvCxnSpPr>
        <p:spPr>
          <a:xfrm>
            <a:off x="2885221" y="5556232"/>
            <a:ext cx="935158" cy="0"/>
          </a:xfrm>
          <a:prstGeom prst="straightConnector1">
            <a:avLst/>
          </a:prstGeom>
          <a:noFill/>
          <a:ln cap="flat" cmpd="sng" w="19050">
            <a:solidFill>
              <a:srgbClr val="404040"/>
            </a:solidFill>
            <a:prstDash val="solid"/>
            <a:miter lim="800000"/>
            <a:headEnd len="sm" w="sm" type="none"/>
            <a:tailEnd len="sm" w="sm" type="none"/>
          </a:ln>
        </p:spPr>
      </p:cxnSp>
      <p:cxnSp>
        <p:nvCxnSpPr>
          <p:cNvPr id="491" name="Google Shape;491;p42"/>
          <p:cNvCxnSpPr/>
          <p:nvPr/>
        </p:nvCxnSpPr>
        <p:spPr>
          <a:xfrm>
            <a:off x="8374020" y="5556232"/>
            <a:ext cx="935158" cy="0"/>
          </a:xfrm>
          <a:prstGeom prst="straightConnector1">
            <a:avLst/>
          </a:prstGeom>
          <a:noFill/>
          <a:ln cap="flat" cmpd="sng" w="19050">
            <a:solidFill>
              <a:srgbClr val="404040"/>
            </a:solidFill>
            <a:prstDash val="solid"/>
            <a:miter lim="800000"/>
            <a:headEnd len="sm" w="sm" type="none"/>
            <a:tailEnd len="sm" w="sm" type="none"/>
          </a:ln>
        </p:spPr>
      </p:cxnSp>
      <p:sp>
        <p:nvSpPr>
          <p:cNvPr id="492" name="Google Shape;49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493" name="Google Shape;493;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497" name="Shape 497"/>
        <p:cNvGrpSpPr/>
        <p:nvPr/>
      </p:nvGrpSpPr>
      <p:grpSpPr>
        <a:xfrm>
          <a:off x="0" y="0"/>
          <a:ext cx="0" cy="0"/>
          <a:chOff x="0" y="0"/>
          <a:chExt cx="0" cy="0"/>
        </a:xfrm>
      </p:grpSpPr>
      <p:sp>
        <p:nvSpPr>
          <p:cNvPr id="498" name="Google Shape;498;p43"/>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TIME </a:t>
            </a:r>
            <a:r>
              <a:rPr b="1" lang="en-US" sz="4000">
                <a:solidFill>
                  <a:srgbClr val="1C819E"/>
                </a:solidFill>
                <a:latin typeface="Calibri"/>
                <a:ea typeface="Calibri"/>
                <a:cs typeface="Calibri"/>
                <a:sym typeface="Calibri"/>
              </a:rPr>
              <a:t>&amp; PLANNING</a:t>
            </a:r>
            <a:endParaRPr>
              <a:latin typeface="Calibri"/>
              <a:ea typeface="Calibri"/>
              <a:cs typeface="Calibri"/>
              <a:sym typeface="Calibri"/>
            </a:endParaRPr>
          </a:p>
        </p:txBody>
      </p:sp>
      <p:sp>
        <p:nvSpPr>
          <p:cNvPr id="499" name="Google Shape;499;p43"/>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0" name="Google Shape;500;p43"/>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1" name="Google Shape;501;p43"/>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502" name="Google Shape;502;p43"/>
          <p:cNvCxnSpPr>
            <a:stCxn id="503" idx="4"/>
            <a:endCxn id="504" idx="0"/>
          </p:cNvCxnSpPr>
          <p:nvPr/>
        </p:nvCxnSpPr>
        <p:spPr>
          <a:xfrm>
            <a:off x="1960688" y="3797078"/>
            <a:ext cx="0" cy="374400"/>
          </a:xfrm>
          <a:prstGeom prst="straightConnector1">
            <a:avLst/>
          </a:prstGeom>
          <a:noFill/>
          <a:ln cap="flat" cmpd="sng" w="25400">
            <a:solidFill>
              <a:srgbClr val="404040"/>
            </a:solidFill>
            <a:prstDash val="solid"/>
            <a:miter lim="800000"/>
            <a:headEnd len="sm" w="sm" type="none"/>
            <a:tailEnd len="sm" w="sm" type="none"/>
          </a:ln>
        </p:spPr>
      </p:cxnSp>
      <p:cxnSp>
        <p:nvCxnSpPr>
          <p:cNvPr id="505" name="Google Shape;505;p43"/>
          <p:cNvCxnSpPr/>
          <p:nvPr/>
        </p:nvCxnSpPr>
        <p:spPr>
          <a:xfrm>
            <a:off x="4028344" y="3069069"/>
            <a:ext cx="0" cy="374293"/>
          </a:xfrm>
          <a:prstGeom prst="straightConnector1">
            <a:avLst/>
          </a:prstGeom>
          <a:noFill/>
          <a:ln cap="flat" cmpd="sng" w="25400">
            <a:solidFill>
              <a:srgbClr val="404040"/>
            </a:solidFill>
            <a:prstDash val="solid"/>
            <a:miter lim="800000"/>
            <a:headEnd len="sm" w="sm" type="none"/>
            <a:tailEnd len="sm" w="sm" type="none"/>
          </a:ln>
        </p:spPr>
      </p:cxnSp>
      <p:cxnSp>
        <p:nvCxnSpPr>
          <p:cNvPr id="506" name="Google Shape;506;p43"/>
          <p:cNvCxnSpPr/>
          <p:nvPr/>
        </p:nvCxnSpPr>
        <p:spPr>
          <a:xfrm>
            <a:off x="6096000" y="3797078"/>
            <a:ext cx="0" cy="374293"/>
          </a:xfrm>
          <a:prstGeom prst="straightConnector1">
            <a:avLst/>
          </a:prstGeom>
          <a:noFill/>
          <a:ln cap="flat" cmpd="sng" w="25400">
            <a:solidFill>
              <a:srgbClr val="404040"/>
            </a:solidFill>
            <a:prstDash val="solid"/>
            <a:miter lim="800000"/>
            <a:headEnd len="sm" w="sm" type="none"/>
            <a:tailEnd len="sm" w="sm" type="none"/>
          </a:ln>
        </p:spPr>
      </p:cxnSp>
      <p:cxnSp>
        <p:nvCxnSpPr>
          <p:cNvPr id="507" name="Google Shape;507;p43"/>
          <p:cNvCxnSpPr/>
          <p:nvPr/>
        </p:nvCxnSpPr>
        <p:spPr>
          <a:xfrm>
            <a:off x="8163655" y="3132017"/>
            <a:ext cx="0" cy="374293"/>
          </a:xfrm>
          <a:prstGeom prst="straightConnector1">
            <a:avLst/>
          </a:prstGeom>
          <a:noFill/>
          <a:ln cap="flat" cmpd="sng" w="25400">
            <a:solidFill>
              <a:srgbClr val="404040"/>
            </a:solidFill>
            <a:prstDash val="solid"/>
            <a:miter lim="800000"/>
            <a:headEnd len="sm" w="sm" type="none"/>
            <a:tailEnd len="sm" w="sm" type="none"/>
          </a:ln>
        </p:spPr>
      </p:cxnSp>
      <p:cxnSp>
        <p:nvCxnSpPr>
          <p:cNvPr id="508" name="Google Shape;508;p43"/>
          <p:cNvCxnSpPr/>
          <p:nvPr/>
        </p:nvCxnSpPr>
        <p:spPr>
          <a:xfrm>
            <a:off x="10231312" y="3797078"/>
            <a:ext cx="0" cy="374293"/>
          </a:xfrm>
          <a:prstGeom prst="straightConnector1">
            <a:avLst/>
          </a:prstGeom>
          <a:noFill/>
          <a:ln cap="flat" cmpd="sng" w="25400">
            <a:solidFill>
              <a:srgbClr val="404040"/>
            </a:solidFill>
            <a:prstDash val="solid"/>
            <a:miter lim="800000"/>
            <a:headEnd len="sm" w="sm" type="none"/>
            <a:tailEnd len="sm" w="sm" type="none"/>
          </a:ln>
        </p:spPr>
      </p:cxnSp>
      <p:sp>
        <p:nvSpPr>
          <p:cNvPr id="509" name="Google Shape;509;p43"/>
          <p:cNvSpPr/>
          <p:nvPr/>
        </p:nvSpPr>
        <p:spPr>
          <a:xfrm>
            <a:off x="9092892" y="3506310"/>
            <a:ext cx="2276841" cy="227820"/>
          </a:xfrm>
          <a:prstGeom prst="roundRect">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0" name="Google Shape;510;p43"/>
          <p:cNvSpPr/>
          <p:nvPr/>
        </p:nvSpPr>
        <p:spPr>
          <a:xfrm>
            <a:off x="7025235" y="3506310"/>
            <a:ext cx="2276841" cy="227820"/>
          </a:xfrm>
          <a:prstGeom prst="roundRect">
            <a:avLst>
              <a:gd fmla="val 50000"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1" name="Google Shape;511;p43"/>
          <p:cNvSpPr/>
          <p:nvPr/>
        </p:nvSpPr>
        <p:spPr>
          <a:xfrm>
            <a:off x="4957580" y="3506310"/>
            <a:ext cx="2276841" cy="227820"/>
          </a:xfrm>
          <a:prstGeom prst="roundRect">
            <a:avLst>
              <a:gd fmla="val 50000" name="adj"/>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2" name="Google Shape;512;p43"/>
          <p:cNvSpPr/>
          <p:nvPr/>
        </p:nvSpPr>
        <p:spPr>
          <a:xfrm>
            <a:off x="2889924" y="3506310"/>
            <a:ext cx="2276841" cy="227820"/>
          </a:xfrm>
          <a:prstGeom prst="roundRect">
            <a:avLst>
              <a:gd fmla="val 50000"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3" name="Google Shape;513;p43"/>
          <p:cNvSpPr/>
          <p:nvPr/>
        </p:nvSpPr>
        <p:spPr>
          <a:xfrm>
            <a:off x="822268" y="3506310"/>
            <a:ext cx="2276841" cy="227820"/>
          </a:xfrm>
          <a:prstGeom prst="roundRect">
            <a:avLst>
              <a:gd fmla="val 50000" name="adj"/>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3" name="Google Shape;503;p43"/>
          <p:cNvSpPr/>
          <p:nvPr/>
        </p:nvSpPr>
        <p:spPr>
          <a:xfrm>
            <a:off x="1783830" y="3443362"/>
            <a:ext cx="353716" cy="353716"/>
          </a:xfrm>
          <a:prstGeom prst="ellipse">
            <a:avLst/>
          </a:prstGeom>
          <a:solidFill>
            <a:schemeClr val="lt1"/>
          </a:solidFill>
          <a:ln cap="flat" cmpd="sng" w="127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4" name="Google Shape;514;p43"/>
          <p:cNvSpPr/>
          <p:nvPr/>
        </p:nvSpPr>
        <p:spPr>
          <a:xfrm>
            <a:off x="3851486" y="3443362"/>
            <a:ext cx="353716" cy="353716"/>
          </a:xfrm>
          <a:prstGeom prst="ellipse">
            <a:avLst/>
          </a:prstGeom>
          <a:solidFill>
            <a:schemeClr val="lt1"/>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5" name="Google Shape;515;p43"/>
          <p:cNvSpPr/>
          <p:nvPr/>
        </p:nvSpPr>
        <p:spPr>
          <a:xfrm>
            <a:off x="5919142" y="3443362"/>
            <a:ext cx="353716" cy="353716"/>
          </a:xfrm>
          <a:prstGeom prst="ellipse">
            <a:avLst/>
          </a:prstGeom>
          <a:solidFill>
            <a:schemeClr val="lt1"/>
          </a:solidFill>
          <a:ln cap="flat" cmpd="sng" w="127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6" name="Google Shape;516;p43"/>
          <p:cNvSpPr/>
          <p:nvPr/>
        </p:nvSpPr>
        <p:spPr>
          <a:xfrm>
            <a:off x="7986797" y="3443362"/>
            <a:ext cx="353716" cy="353716"/>
          </a:xfrm>
          <a:prstGeom prst="ellipse">
            <a:avLst/>
          </a:prstGeom>
          <a:solidFill>
            <a:schemeClr val="lt1"/>
          </a:solidFill>
          <a:ln cap="flat" cmpd="sng" w="127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7" name="Google Shape;517;p43"/>
          <p:cNvSpPr/>
          <p:nvPr/>
        </p:nvSpPr>
        <p:spPr>
          <a:xfrm>
            <a:off x="10054454" y="3443362"/>
            <a:ext cx="353716" cy="353716"/>
          </a:xfrm>
          <a:prstGeom prst="ellipse">
            <a:avLst/>
          </a:prstGeom>
          <a:solidFill>
            <a:schemeClr val="lt1"/>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04" name="Google Shape;504;p43"/>
          <p:cNvSpPr/>
          <p:nvPr/>
        </p:nvSpPr>
        <p:spPr>
          <a:xfrm>
            <a:off x="1451629" y="4171371"/>
            <a:ext cx="1018118" cy="1018118"/>
          </a:xfrm>
          <a:prstGeom prst="ellipse">
            <a:avLst/>
          </a:prstGeom>
          <a:solidFill>
            <a:schemeClr val="lt1"/>
          </a:solidFill>
          <a:ln cap="flat" cmpd="sng" w="127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8" name="Google Shape;518;p43"/>
          <p:cNvSpPr/>
          <p:nvPr/>
        </p:nvSpPr>
        <p:spPr>
          <a:xfrm>
            <a:off x="3519285" y="2050951"/>
            <a:ext cx="1018118" cy="1018118"/>
          </a:xfrm>
          <a:prstGeom prst="ellipse">
            <a:avLst/>
          </a:prstGeom>
          <a:solidFill>
            <a:schemeClr val="lt1"/>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19" name="Google Shape;519;p43"/>
          <p:cNvSpPr/>
          <p:nvPr/>
        </p:nvSpPr>
        <p:spPr>
          <a:xfrm>
            <a:off x="5586941" y="4171371"/>
            <a:ext cx="1018118" cy="1018118"/>
          </a:xfrm>
          <a:prstGeom prst="ellipse">
            <a:avLst/>
          </a:prstGeom>
          <a:solidFill>
            <a:schemeClr val="lt1"/>
          </a:solidFill>
          <a:ln cap="flat" cmpd="sng" w="127000">
            <a:solidFill>
              <a:srgbClr val="1C819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0" name="Google Shape;520;p43"/>
          <p:cNvSpPr/>
          <p:nvPr/>
        </p:nvSpPr>
        <p:spPr>
          <a:xfrm>
            <a:off x="9722253" y="4171371"/>
            <a:ext cx="1018118" cy="1018118"/>
          </a:xfrm>
          <a:prstGeom prst="ellipse">
            <a:avLst/>
          </a:prstGeom>
          <a:solidFill>
            <a:schemeClr val="lt1"/>
          </a:solidFill>
          <a:ln cap="flat" cmpd="sng" w="127000">
            <a:solidFill>
              <a:srgbClr val="FFBE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1" name="Google Shape;521;p43"/>
          <p:cNvSpPr/>
          <p:nvPr/>
        </p:nvSpPr>
        <p:spPr>
          <a:xfrm>
            <a:off x="7654596" y="2050951"/>
            <a:ext cx="1018118" cy="1018118"/>
          </a:xfrm>
          <a:prstGeom prst="ellipse">
            <a:avLst/>
          </a:prstGeom>
          <a:solidFill>
            <a:schemeClr val="lt1"/>
          </a:solidFill>
          <a:ln cap="flat" cmpd="sng" w="1270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2" name="Google Shape;522;p43"/>
          <p:cNvSpPr txBox="1"/>
          <p:nvPr/>
        </p:nvSpPr>
        <p:spPr>
          <a:xfrm>
            <a:off x="876974" y="2484105"/>
            <a:ext cx="2167427"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3F3F3F"/>
                </a:solidFill>
                <a:latin typeface="Calibri"/>
                <a:ea typeface="Calibri"/>
                <a:cs typeface="Calibri"/>
                <a:sym typeface="Calibri"/>
              </a:rPr>
              <a:t>LOREM IPSUM</a:t>
            </a:r>
            <a:endParaRPr>
              <a:latin typeface="Calibri"/>
              <a:ea typeface="Calibri"/>
              <a:cs typeface="Calibri"/>
              <a:sym typeface="Calibri"/>
            </a:endParaRPr>
          </a:p>
        </p:txBody>
      </p:sp>
      <p:sp>
        <p:nvSpPr>
          <p:cNvPr id="523" name="Google Shape;523;p43"/>
          <p:cNvSpPr txBox="1"/>
          <p:nvPr/>
        </p:nvSpPr>
        <p:spPr>
          <a:xfrm>
            <a:off x="1248944" y="2832671"/>
            <a:ext cx="1423487"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524" name="Google Shape;524;p43"/>
          <p:cNvSpPr txBox="1"/>
          <p:nvPr/>
        </p:nvSpPr>
        <p:spPr>
          <a:xfrm>
            <a:off x="1567903" y="5343104"/>
            <a:ext cx="785571"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3F3F3F"/>
                </a:solidFill>
                <a:latin typeface="Calibri"/>
                <a:ea typeface="Calibri"/>
                <a:cs typeface="Calibri"/>
                <a:sym typeface="Calibri"/>
              </a:rPr>
              <a:t>2017</a:t>
            </a:r>
            <a:endParaRPr>
              <a:latin typeface="Calibri"/>
              <a:ea typeface="Calibri"/>
              <a:cs typeface="Calibri"/>
              <a:sym typeface="Calibri"/>
            </a:endParaRPr>
          </a:p>
        </p:txBody>
      </p:sp>
      <p:sp>
        <p:nvSpPr>
          <p:cNvPr id="525" name="Google Shape;525;p43"/>
          <p:cNvSpPr txBox="1"/>
          <p:nvPr/>
        </p:nvSpPr>
        <p:spPr>
          <a:xfrm>
            <a:off x="5703215" y="5343104"/>
            <a:ext cx="785571"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1C819E"/>
                </a:solidFill>
                <a:latin typeface="Calibri"/>
                <a:ea typeface="Calibri"/>
                <a:cs typeface="Calibri"/>
                <a:sym typeface="Calibri"/>
              </a:rPr>
              <a:t>2019</a:t>
            </a:r>
            <a:endParaRPr>
              <a:latin typeface="Calibri"/>
              <a:ea typeface="Calibri"/>
              <a:cs typeface="Calibri"/>
              <a:sym typeface="Calibri"/>
            </a:endParaRPr>
          </a:p>
        </p:txBody>
      </p:sp>
      <p:sp>
        <p:nvSpPr>
          <p:cNvPr id="526" name="Google Shape;526;p43"/>
          <p:cNvSpPr txBox="1"/>
          <p:nvPr/>
        </p:nvSpPr>
        <p:spPr>
          <a:xfrm>
            <a:off x="9838527" y="5343104"/>
            <a:ext cx="785571"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FFBE00"/>
                </a:solidFill>
                <a:latin typeface="Calibri"/>
                <a:ea typeface="Calibri"/>
                <a:cs typeface="Calibri"/>
                <a:sym typeface="Calibri"/>
              </a:rPr>
              <a:t>2021</a:t>
            </a:r>
            <a:endParaRPr>
              <a:latin typeface="Calibri"/>
              <a:ea typeface="Calibri"/>
              <a:cs typeface="Calibri"/>
              <a:sym typeface="Calibri"/>
            </a:endParaRPr>
          </a:p>
        </p:txBody>
      </p:sp>
      <p:sp>
        <p:nvSpPr>
          <p:cNvPr id="527" name="Google Shape;527;p43"/>
          <p:cNvSpPr txBox="1"/>
          <p:nvPr/>
        </p:nvSpPr>
        <p:spPr>
          <a:xfrm>
            <a:off x="7770870" y="1639416"/>
            <a:ext cx="785571"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3F3F3F"/>
                </a:solidFill>
                <a:latin typeface="Calibri"/>
                <a:ea typeface="Calibri"/>
                <a:cs typeface="Calibri"/>
                <a:sym typeface="Calibri"/>
              </a:rPr>
              <a:t>2020</a:t>
            </a:r>
            <a:endParaRPr>
              <a:latin typeface="Calibri"/>
              <a:ea typeface="Calibri"/>
              <a:cs typeface="Calibri"/>
              <a:sym typeface="Calibri"/>
            </a:endParaRPr>
          </a:p>
        </p:txBody>
      </p:sp>
      <p:sp>
        <p:nvSpPr>
          <p:cNvPr id="528" name="Google Shape;528;p43"/>
          <p:cNvSpPr txBox="1"/>
          <p:nvPr/>
        </p:nvSpPr>
        <p:spPr>
          <a:xfrm>
            <a:off x="3635559" y="1639416"/>
            <a:ext cx="785571"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FFBE00"/>
                </a:solidFill>
                <a:latin typeface="Calibri"/>
                <a:ea typeface="Calibri"/>
                <a:cs typeface="Calibri"/>
                <a:sym typeface="Calibri"/>
              </a:rPr>
              <a:t>2018</a:t>
            </a:r>
            <a:endParaRPr>
              <a:latin typeface="Calibri"/>
              <a:ea typeface="Calibri"/>
              <a:cs typeface="Calibri"/>
              <a:sym typeface="Calibri"/>
            </a:endParaRPr>
          </a:p>
        </p:txBody>
      </p:sp>
      <p:grpSp>
        <p:nvGrpSpPr>
          <p:cNvPr id="529" name="Google Shape;529;p43"/>
          <p:cNvGrpSpPr/>
          <p:nvPr/>
        </p:nvGrpSpPr>
        <p:grpSpPr>
          <a:xfrm>
            <a:off x="1716700" y="4429432"/>
            <a:ext cx="487977" cy="501997"/>
            <a:chOff x="7048500" y="1387475"/>
            <a:chExt cx="276226" cy="284163"/>
          </a:xfrm>
        </p:grpSpPr>
        <p:sp>
          <p:nvSpPr>
            <p:cNvPr id="530" name="Google Shape;530;p43"/>
            <p:cNvSpPr/>
            <p:nvPr/>
          </p:nvSpPr>
          <p:spPr>
            <a:xfrm>
              <a:off x="7161213" y="1387475"/>
              <a:ext cx="163513" cy="160338"/>
            </a:xfrm>
            <a:custGeom>
              <a:rect b="b" l="l" r="r" t="t"/>
              <a:pathLst>
                <a:path extrusionOk="0" h="506" w="512">
                  <a:moveTo>
                    <a:pt x="256" y="350"/>
                  </a:moveTo>
                  <a:lnTo>
                    <a:pt x="246" y="348"/>
                  </a:lnTo>
                  <a:lnTo>
                    <a:pt x="238" y="347"/>
                  </a:lnTo>
                  <a:lnTo>
                    <a:pt x="229" y="345"/>
                  </a:lnTo>
                  <a:lnTo>
                    <a:pt x="221" y="342"/>
                  </a:lnTo>
                  <a:lnTo>
                    <a:pt x="213" y="338"/>
                  </a:lnTo>
                  <a:lnTo>
                    <a:pt x="206" y="334"/>
                  </a:lnTo>
                  <a:lnTo>
                    <a:pt x="198" y="328"/>
                  </a:lnTo>
                  <a:lnTo>
                    <a:pt x="192" y="323"/>
                  </a:lnTo>
                  <a:lnTo>
                    <a:pt x="187" y="316"/>
                  </a:lnTo>
                  <a:lnTo>
                    <a:pt x="181" y="310"/>
                  </a:lnTo>
                  <a:lnTo>
                    <a:pt x="177" y="302"/>
                  </a:lnTo>
                  <a:lnTo>
                    <a:pt x="173" y="294"/>
                  </a:lnTo>
                  <a:lnTo>
                    <a:pt x="169" y="286"/>
                  </a:lnTo>
                  <a:lnTo>
                    <a:pt x="167" y="278"/>
                  </a:lnTo>
                  <a:lnTo>
                    <a:pt x="166" y="268"/>
                  </a:lnTo>
                  <a:lnTo>
                    <a:pt x="165" y="260"/>
                  </a:lnTo>
                  <a:lnTo>
                    <a:pt x="166" y="250"/>
                  </a:lnTo>
                  <a:lnTo>
                    <a:pt x="167" y="240"/>
                  </a:lnTo>
                  <a:lnTo>
                    <a:pt x="169" y="232"/>
                  </a:lnTo>
                  <a:lnTo>
                    <a:pt x="173" y="223"/>
                  </a:lnTo>
                  <a:lnTo>
                    <a:pt x="177" y="216"/>
                  </a:lnTo>
                  <a:lnTo>
                    <a:pt x="181" y="208"/>
                  </a:lnTo>
                  <a:lnTo>
                    <a:pt x="187" y="201"/>
                  </a:lnTo>
                  <a:lnTo>
                    <a:pt x="192" y="194"/>
                  </a:lnTo>
                  <a:lnTo>
                    <a:pt x="198" y="189"/>
                  </a:lnTo>
                  <a:lnTo>
                    <a:pt x="206" y="184"/>
                  </a:lnTo>
                  <a:lnTo>
                    <a:pt x="213" y="179"/>
                  </a:lnTo>
                  <a:lnTo>
                    <a:pt x="221" y="175"/>
                  </a:lnTo>
                  <a:lnTo>
                    <a:pt x="229" y="172"/>
                  </a:lnTo>
                  <a:lnTo>
                    <a:pt x="238" y="170"/>
                  </a:lnTo>
                  <a:lnTo>
                    <a:pt x="246" y="169"/>
                  </a:lnTo>
                  <a:lnTo>
                    <a:pt x="256" y="168"/>
                  </a:lnTo>
                  <a:lnTo>
                    <a:pt x="265" y="169"/>
                  </a:lnTo>
                  <a:lnTo>
                    <a:pt x="274" y="170"/>
                  </a:lnTo>
                  <a:lnTo>
                    <a:pt x="283" y="172"/>
                  </a:lnTo>
                  <a:lnTo>
                    <a:pt x="291" y="175"/>
                  </a:lnTo>
                  <a:lnTo>
                    <a:pt x="299" y="179"/>
                  </a:lnTo>
                  <a:lnTo>
                    <a:pt x="306" y="184"/>
                  </a:lnTo>
                  <a:lnTo>
                    <a:pt x="314" y="189"/>
                  </a:lnTo>
                  <a:lnTo>
                    <a:pt x="320" y="194"/>
                  </a:lnTo>
                  <a:lnTo>
                    <a:pt x="326" y="201"/>
                  </a:lnTo>
                  <a:lnTo>
                    <a:pt x="331" y="208"/>
                  </a:lnTo>
                  <a:lnTo>
                    <a:pt x="335" y="216"/>
                  </a:lnTo>
                  <a:lnTo>
                    <a:pt x="340" y="223"/>
                  </a:lnTo>
                  <a:lnTo>
                    <a:pt x="343" y="232"/>
                  </a:lnTo>
                  <a:lnTo>
                    <a:pt x="345" y="240"/>
                  </a:lnTo>
                  <a:lnTo>
                    <a:pt x="346" y="250"/>
                  </a:lnTo>
                  <a:lnTo>
                    <a:pt x="346" y="260"/>
                  </a:lnTo>
                  <a:lnTo>
                    <a:pt x="346" y="268"/>
                  </a:lnTo>
                  <a:lnTo>
                    <a:pt x="345" y="278"/>
                  </a:lnTo>
                  <a:lnTo>
                    <a:pt x="343" y="286"/>
                  </a:lnTo>
                  <a:lnTo>
                    <a:pt x="340" y="294"/>
                  </a:lnTo>
                  <a:lnTo>
                    <a:pt x="335" y="302"/>
                  </a:lnTo>
                  <a:lnTo>
                    <a:pt x="331" y="310"/>
                  </a:lnTo>
                  <a:lnTo>
                    <a:pt x="326" y="316"/>
                  </a:lnTo>
                  <a:lnTo>
                    <a:pt x="320" y="323"/>
                  </a:lnTo>
                  <a:lnTo>
                    <a:pt x="314" y="328"/>
                  </a:lnTo>
                  <a:lnTo>
                    <a:pt x="306" y="334"/>
                  </a:lnTo>
                  <a:lnTo>
                    <a:pt x="299" y="338"/>
                  </a:lnTo>
                  <a:lnTo>
                    <a:pt x="291" y="342"/>
                  </a:lnTo>
                  <a:lnTo>
                    <a:pt x="283" y="345"/>
                  </a:lnTo>
                  <a:lnTo>
                    <a:pt x="274" y="347"/>
                  </a:lnTo>
                  <a:lnTo>
                    <a:pt x="265" y="348"/>
                  </a:lnTo>
                  <a:lnTo>
                    <a:pt x="256" y="350"/>
                  </a:lnTo>
                  <a:close/>
                  <a:moveTo>
                    <a:pt x="504" y="320"/>
                  </a:moveTo>
                  <a:lnTo>
                    <a:pt x="456" y="292"/>
                  </a:lnTo>
                  <a:lnTo>
                    <a:pt x="458" y="276"/>
                  </a:lnTo>
                  <a:lnTo>
                    <a:pt x="459" y="259"/>
                  </a:lnTo>
                  <a:lnTo>
                    <a:pt x="458" y="241"/>
                  </a:lnTo>
                  <a:lnTo>
                    <a:pt x="456" y="225"/>
                  </a:lnTo>
                  <a:lnTo>
                    <a:pt x="504" y="198"/>
                  </a:lnTo>
                  <a:lnTo>
                    <a:pt x="506" y="197"/>
                  </a:lnTo>
                  <a:lnTo>
                    <a:pt x="509" y="194"/>
                  </a:lnTo>
                  <a:lnTo>
                    <a:pt x="510" y="191"/>
                  </a:lnTo>
                  <a:lnTo>
                    <a:pt x="511" y="189"/>
                  </a:lnTo>
                  <a:lnTo>
                    <a:pt x="512" y="186"/>
                  </a:lnTo>
                  <a:lnTo>
                    <a:pt x="512" y="184"/>
                  </a:lnTo>
                  <a:lnTo>
                    <a:pt x="511" y="181"/>
                  </a:lnTo>
                  <a:lnTo>
                    <a:pt x="510" y="178"/>
                  </a:lnTo>
                  <a:lnTo>
                    <a:pt x="453" y="80"/>
                  </a:lnTo>
                  <a:lnTo>
                    <a:pt x="449" y="76"/>
                  </a:lnTo>
                  <a:lnTo>
                    <a:pt x="443" y="72"/>
                  </a:lnTo>
                  <a:lnTo>
                    <a:pt x="438" y="72"/>
                  </a:lnTo>
                  <a:lnTo>
                    <a:pt x="433" y="74"/>
                  </a:lnTo>
                  <a:lnTo>
                    <a:pt x="387" y="102"/>
                  </a:lnTo>
                  <a:lnTo>
                    <a:pt x="376" y="94"/>
                  </a:lnTo>
                  <a:lnTo>
                    <a:pt x="363" y="85"/>
                  </a:lnTo>
                  <a:lnTo>
                    <a:pt x="348" y="78"/>
                  </a:lnTo>
                  <a:lnTo>
                    <a:pt x="332" y="69"/>
                  </a:lnTo>
                  <a:lnTo>
                    <a:pt x="332" y="14"/>
                  </a:lnTo>
                  <a:lnTo>
                    <a:pt x="332" y="10"/>
                  </a:lnTo>
                  <a:lnTo>
                    <a:pt x="331" y="8"/>
                  </a:lnTo>
                  <a:lnTo>
                    <a:pt x="330" y="5"/>
                  </a:lnTo>
                  <a:lnTo>
                    <a:pt x="328" y="3"/>
                  </a:lnTo>
                  <a:lnTo>
                    <a:pt x="326" y="2"/>
                  </a:lnTo>
                  <a:lnTo>
                    <a:pt x="322" y="1"/>
                  </a:lnTo>
                  <a:lnTo>
                    <a:pt x="320" y="0"/>
                  </a:lnTo>
                  <a:lnTo>
                    <a:pt x="317" y="0"/>
                  </a:lnTo>
                  <a:lnTo>
                    <a:pt x="204" y="0"/>
                  </a:lnTo>
                  <a:lnTo>
                    <a:pt x="200" y="0"/>
                  </a:lnTo>
                  <a:lnTo>
                    <a:pt x="198" y="1"/>
                  </a:lnTo>
                  <a:lnTo>
                    <a:pt x="195" y="2"/>
                  </a:lnTo>
                  <a:lnTo>
                    <a:pt x="193" y="3"/>
                  </a:lnTo>
                  <a:lnTo>
                    <a:pt x="192" y="5"/>
                  </a:lnTo>
                  <a:lnTo>
                    <a:pt x="190" y="8"/>
                  </a:lnTo>
                  <a:lnTo>
                    <a:pt x="190" y="10"/>
                  </a:lnTo>
                  <a:lnTo>
                    <a:pt x="189" y="14"/>
                  </a:lnTo>
                  <a:lnTo>
                    <a:pt x="189" y="68"/>
                  </a:lnTo>
                  <a:lnTo>
                    <a:pt x="179" y="71"/>
                  </a:lnTo>
                  <a:lnTo>
                    <a:pt x="169" y="75"/>
                  </a:lnTo>
                  <a:lnTo>
                    <a:pt x="162" y="78"/>
                  </a:lnTo>
                  <a:lnTo>
                    <a:pt x="154" y="82"/>
                  </a:lnTo>
                  <a:lnTo>
                    <a:pt x="141" y="92"/>
                  </a:lnTo>
                  <a:lnTo>
                    <a:pt x="129" y="102"/>
                  </a:lnTo>
                  <a:lnTo>
                    <a:pt x="81" y="74"/>
                  </a:lnTo>
                  <a:lnTo>
                    <a:pt x="75" y="72"/>
                  </a:lnTo>
                  <a:lnTo>
                    <a:pt x="69" y="74"/>
                  </a:lnTo>
                  <a:lnTo>
                    <a:pt x="67" y="74"/>
                  </a:lnTo>
                  <a:lnTo>
                    <a:pt x="65" y="76"/>
                  </a:lnTo>
                  <a:lnTo>
                    <a:pt x="62" y="78"/>
                  </a:lnTo>
                  <a:lnTo>
                    <a:pt x="60" y="80"/>
                  </a:lnTo>
                  <a:lnTo>
                    <a:pt x="3" y="177"/>
                  </a:lnTo>
                  <a:lnTo>
                    <a:pt x="1" y="184"/>
                  </a:lnTo>
                  <a:lnTo>
                    <a:pt x="1" y="189"/>
                  </a:lnTo>
                  <a:lnTo>
                    <a:pt x="3" y="192"/>
                  </a:lnTo>
                  <a:lnTo>
                    <a:pt x="4" y="194"/>
                  </a:lnTo>
                  <a:lnTo>
                    <a:pt x="6" y="197"/>
                  </a:lnTo>
                  <a:lnTo>
                    <a:pt x="9" y="198"/>
                  </a:lnTo>
                  <a:lnTo>
                    <a:pt x="56" y="225"/>
                  </a:lnTo>
                  <a:lnTo>
                    <a:pt x="54" y="241"/>
                  </a:lnTo>
                  <a:lnTo>
                    <a:pt x="53" y="259"/>
                  </a:lnTo>
                  <a:lnTo>
                    <a:pt x="53" y="276"/>
                  </a:lnTo>
                  <a:lnTo>
                    <a:pt x="55" y="292"/>
                  </a:lnTo>
                  <a:lnTo>
                    <a:pt x="8" y="320"/>
                  </a:lnTo>
                  <a:lnTo>
                    <a:pt x="4" y="324"/>
                  </a:lnTo>
                  <a:lnTo>
                    <a:pt x="1" y="328"/>
                  </a:lnTo>
                  <a:lnTo>
                    <a:pt x="0" y="331"/>
                  </a:lnTo>
                  <a:lnTo>
                    <a:pt x="0" y="335"/>
                  </a:lnTo>
                  <a:lnTo>
                    <a:pt x="1" y="338"/>
                  </a:lnTo>
                  <a:lnTo>
                    <a:pt x="3" y="340"/>
                  </a:lnTo>
                  <a:lnTo>
                    <a:pt x="59" y="437"/>
                  </a:lnTo>
                  <a:lnTo>
                    <a:pt x="60" y="439"/>
                  </a:lnTo>
                  <a:lnTo>
                    <a:pt x="62" y="442"/>
                  </a:lnTo>
                  <a:lnTo>
                    <a:pt x="66" y="444"/>
                  </a:lnTo>
                  <a:lnTo>
                    <a:pt x="68" y="445"/>
                  </a:lnTo>
                  <a:lnTo>
                    <a:pt x="71" y="446"/>
                  </a:lnTo>
                  <a:lnTo>
                    <a:pt x="73" y="445"/>
                  </a:lnTo>
                  <a:lnTo>
                    <a:pt x="76" y="445"/>
                  </a:lnTo>
                  <a:lnTo>
                    <a:pt x="80" y="444"/>
                  </a:lnTo>
                  <a:lnTo>
                    <a:pt x="129" y="416"/>
                  </a:lnTo>
                  <a:lnTo>
                    <a:pt x="141" y="427"/>
                  </a:lnTo>
                  <a:lnTo>
                    <a:pt x="154" y="435"/>
                  </a:lnTo>
                  <a:lnTo>
                    <a:pt x="162" y="439"/>
                  </a:lnTo>
                  <a:lnTo>
                    <a:pt x="169" y="444"/>
                  </a:lnTo>
                  <a:lnTo>
                    <a:pt x="179" y="447"/>
                  </a:lnTo>
                  <a:lnTo>
                    <a:pt x="189" y="451"/>
                  </a:lnTo>
                  <a:lnTo>
                    <a:pt x="189" y="491"/>
                  </a:lnTo>
                  <a:lnTo>
                    <a:pt x="190" y="494"/>
                  </a:lnTo>
                  <a:lnTo>
                    <a:pt x="190" y="497"/>
                  </a:lnTo>
                  <a:lnTo>
                    <a:pt x="192" y="499"/>
                  </a:lnTo>
                  <a:lnTo>
                    <a:pt x="193" y="501"/>
                  </a:lnTo>
                  <a:lnTo>
                    <a:pt x="195" y="504"/>
                  </a:lnTo>
                  <a:lnTo>
                    <a:pt x="198" y="505"/>
                  </a:lnTo>
                  <a:lnTo>
                    <a:pt x="200" y="506"/>
                  </a:lnTo>
                  <a:lnTo>
                    <a:pt x="204" y="506"/>
                  </a:lnTo>
                  <a:lnTo>
                    <a:pt x="317" y="506"/>
                  </a:lnTo>
                  <a:lnTo>
                    <a:pt x="320" y="506"/>
                  </a:lnTo>
                  <a:lnTo>
                    <a:pt x="322" y="505"/>
                  </a:lnTo>
                  <a:lnTo>
                    <a:pt x="326" y="504"/>
                  </a:lnTo>
                  <a:lnTo>
                    <a:pt x="328" y="501"/>
                  </a:lnTo>
                  <a:lnTo>
                    <a:pt x="330" y="499"/>
                  </a:lnTo>
                  <a:lnTo>
                    <a:pt x="331" y="497"/>
                  </a:lnTo>
                  <a:lnTo>
                    <a:pt x="332" y="494"/>
                  </a:lnTo>
                  <a:lnTo>
                    <a:pt x="332" y="491"/>
                  </a:lnTo>
                  <a:lnTo>
                    <a:pt x="332" y="448"/>
                  </a:lnTo>
                  <a:lnTo>
                    <a:pt x="348" y="439"/>
                  </a:lnTo>
                  <a:lnTo>
                    <a:pt x="363" y="432"/>
                  </a:lnTo>
                  <a:lnTo>
                    <a:pt x="376" y="424"/>
                  </a:lnTo>
                  <a:lnTo>
                    <a:pt x="387" y="416"/>
                  </a:lnTo>
                  <a:lnTo>
                    <a:pt x="433" y="444"/>
                  </a:lnTo>
                  <a:lnTo>
                    <a:pt x="435" y="445"/>
                  </a:lnTo>
                  <a:lnTo>
                    <a:pt x="438" y="445"/>
                  </a:lnTo>
                  <a:lnTo>
                    <a:pt x="441" y="446"/>
                  </a:lnTo>
                  <a:lnTo>
                    <a:pt x="443" y="445"/>
                  </a:lnTo>
                  <a:lnTo>
                    <a:pt x="447" y="444"/>
                  </a:lnTo>
                  <a:lnTo>
                    <a:pt x="449" y="443"/>
                  </a:lnTo>
                  <a:lnTo>
                    <a:pt x="451" y="440"/>
                  </a:lnTo>
                  <a:lnTo>
                    <a:pt x="453" y="437"/>
                  </a:lnTo>
                  <a:lnTo>
                    <a:pt x="510" y="340"/>
                  </a:lnTo>
                  <a:lnTo>
                    <a:pt x="511" y="338"/>
                  </a:lnTo>
                  <a:lnTo>
                    <a:pt x="512" y="335"/>
                  </a:lnTo>
                  <a:lnTo>
                    <a:pt x="512" y="331"/>
                  </a:lnTo>
                  <a:lnTo>
                    <a:pt x="511" y="328"/>
                  </a:lnTo>
                  <a:lnTo>
                    <a:pt x="510" y="326"/>
                  </a:lnTo>
                  <a:lnTo>
                    <a:pt x="509" y="323"/>
                  </a:lnTo>
                  <a:lnTo>
                    <a:pt x="506" y="321"/>
                  </a:lnTo>
                  <a:lnTo>
                    <a:pt x="504" y="320"/>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1" name="Google Shape;531;p43"/>
            <p:cNvSpPr/>
            <p:nvPr/>
          </p:nvSpPr>
          <p:spPr>
            <a:xfrm>
              <a:off x="7048500" y="1509713"/>
              <a:ext cx="161925" cy="161925"/>
            </a:xfrm>
            <a:custGeom>
              <a:rect b="b" l="l" r="r" t="t"/>
              <a:pathLst>
                <a:path extrusionOk="0" h="509" w="511">
                  <a:moveTo>
                    <a:pt x="256" y="339"/>
                  </a:moveTo>
                  <a:lnTo>
                    <a:pt x="246" y="338"/>
                  </a:lnTo>
                  <a:lnTo>
                    <a:pt x="237" y="337"/>
                  </a:lnTo>
                  <a:lnTo>
                    <a:pt x="229" y="335"/>
                  </a:lnTo>
                  <a:lnTo>
                    <a:pt x="220" y="332"/>
                  </a:lnTo>
                  <a:lnTo>
                    <a:pt x="213" y="328"/>
                  </a:lnTo>
                  <a:lnTo>
                    <a:pt x="205" y="323"/>
                  </a:lnTo>
                  <a:lnTo>
                    <a:pt x="198" y="319"/>
                  </a:lnTo>
                  <a:lnTo>
                    <a:pt x="191" y="312"/>
                  </a:lnTo>
                  <a:lnTo>
                    <a:pt x="186" y="306"/>
                  </a:lnTo>
                  <a:lnTo>
                    <a:pt x="181" y="300"/>
                  </a:lnTo>
                  <a:lnTo>
                    <a:pt x="176" y="292"/>
                  </a:lnTo>
                  <a:lnTo>
                    <a:pt x="172" y="284"/>
                  </a:lnTo>
                  <a:lnTo>
                    <a:pt x="169" y="276"/>
                  </a:lnTo>
                  <a:lnTo>
                    <a:pt x="167" y="267"/>
                  </a:lnTo>
                  <a:lnTo>
                    <a:pt x="166" y="258"/>
                  </a:lnTo>
                  <a:lnTo>
                    <a:pt x="166" y="249"/>
                  </a:lnTo>
                  <a:lnTo>
                    <a:pt x="166" y="240"/>
                  </a:lnTo>
                  <a:lnTo>
                    <a:pt x="167" y="231"/>
                  </a:lnTo>
                  <a:lnTo>
                    <a:pt x="169" y="223"/>
                  </a:lnTo>
                  <a:lnTo>
                    <a:pt x="172" y="214"/>
                  </a:lnTo>
                  <a:lnTo>
                    <a:pt x="176" y="206"/>
                  </a:lnTo>
                  <a:lnTo>
                    <a:pt x="181" y="199"/>
                  </a:lnTo>
                  <a:lnTo>
                    <a:pt x="186" y="191"/>
                  </a:lnTo>
                  <a:lnTo>
                    <a:pt x="191" y="185"/>
                  </a:lnTo>
                  <a:lnTo>
                    <a:pt x="198" y="179"/>
                  </a:lnTo>
                  <a:lnTo>
                    <a:pt x="205" y="173"/>
                  </a:lnTo>
                  <a:lnTo>
                    <a:pt x="213" y="169"/>
                  </a:lnTo>
                  <a:lnTo>
                    <a:pt x="220" y="165"/>
                  </a:lnTo>
                  <a:lnTo>
                    <a:pt x="229" y="163"/>
                  </a:lnTo>
                  <a:lnTo>
                    <a:pt x="237" y="159"/>
                  </a:lnTo>
                  <a:lnTo>
                    <a:pt x="246" y="158"/>
                  </a:lnTo>
                  <a:lnTo>
                    <a:pt x="256" y="158"/>
                  </a:lnTo>
                  <a:lnTo>
                    <a:pt x="265" y="158"/>
                  </a:lnTo>
                  <a:lnTo>
                    <a:pt x="274" y="159"/>
                  </a:lnTo>
                  <a:lnTo>
                    <a:pt x="282" y="163"/>
                  </a:lnTo>
                  <a:lnTo>
                    <a:pt x="291" y="165"/>
                  </a:lnTo>
                  <a:lnTo>
                    <a:pt x="298" y="169"/>
                  </a:lnTo>
                  <a:lnTo>
                    <a:pt x="306" y="173"/>
                  </a:lnTo>
                  <a:lnTo>
                    <a:pt x="313" y="179"/>
                  </a:lnTo>
                  <a:lnTo>
                    <a:pt x="320" y="185"/>
                  </a:lnTo>
                  <a:lnTo>
                    <a:pt x="325" y="191"/>
                  </a:lnTo>
                  <a:lnTo>
                    <a:pt x="331" y="199"/>
                  </a:lnTo>
                  <a:lnTo>
                    <a:pt x="335" y="206"/>
                  </a:lnTo>
                  <a:lnTo>
                    <a:pt x="339" y="214"/>
                  </a:lnTo>
                  <a:lnTo>
                    <a:pt x="342" y="223"/>
                  </a:lnTo>
                  <a:lnTo>
                    <a:pt x="344" y="231"/>
                  </a:lnTo>
                  <a:lnTo>
                    <a:pt x="346" y="240"/>
                  </a:lnTo>
                  <a:lnTo>
                    <a:pt x="347" y="249"/>
                  </a:lnTo>
                  <a:lnTo>
                    <a:pt x="346" y="258"/>
                  </a:lnTo>
                  <a:lnTo>
                    <a:pt x="344" y="267"/>
                  </a:lnTo>
                  <a:lnTo>
                    <a:pt x="342" y="276"/>
                  </a:lnTo>
                  <a:lnTo>
                    <a:pt x="339" y="284"/>
                  </a:lnTo>
                  <a:lnTo>
                    <a:pt x="335" y="292"/>
                  </a:lnTo>
                  <a:lnTo>
                    <a:pt x="331" y="300"/>
                  </a:lnTo>
                  <a:lnTo>
                    <a:pt x="325" y="306"/>
                  </a:lnTo>
                  <a:lnTo>
                    <a:pt x="320" y="312"/>
                  </a:lnTo>
                  <a:lnTo>
                    <a:pt x="313" y="319"/>
                  </a:lnTo>
                  <a:lnTo>
                    <a:pt x="306" y="323"/>
                  </a:lnTo>
                  <a:lnTo>
                    <a:pt x="298" y="328"/>
                  </a:lnTo>
                  <a:lnTo>
                    <a:pt x="291" y="332"/>
                  </a:lnTo>
                  <a:lnTo>
                    <a:pt x="282" y="335"/>
                  </a:lnTo>
                  <a:lnTo>
                    <a:pt x="274" y="337"/>
                  </a:lnTo>
                  <a:lnTo>
                    <a:pt x="265" y="338"/>
                  </a:lnTo>
                  <a:lnTo>
                    <a:pt x="256" y="339"/>
                  </a:lnTo>
                  <a:close/>
                  <a:moveTo>
                    <a:pt x="510" y="179"/>
                  </a:moveTo>
                  <a:lnTo>
                    <a:pt x="511" y="177"/>
                  </a:lnTo>
                  <a:lnTo>
                    <a:pt x="511" y="173"/>
                  </a:lnTo>
                  <a:lnTo>
                    <a:pt x="510" y="171"/>
                  </a:lnTo>
                  <a:lnTo>
                    <a:pt x="509" y="168"/>
                  </a:lnTo>
                  <a:lnTo>
                    <a:pt x="453" y="70"/>
                  </a:lnTo>
                  <a:lnTo>
                    <a:pt x="450" y="67"/>
                  </a:lnTo>
                  <a:lnTo>
                    <a:pt x="448" y="65"/>
                  </a:lnTo>
                  <a:lnTo>
                    <a:pt x="446" y="64"/>
                  </a:lnTo>
                  <a:lnTo>
                    <a:pt x="443" y="64"/>
                  </a:lnTo>
                  <a:lnTo>
                    <a:pt x="441" y="63"/>
                  </a:lnTo>
                  <a:lnTo>
                    <a:pt x="438" y="63"/>
                  </a:lnTo>
                  <a:lnTo>
                    <a:pt x="434" y="63"/>
                  </a:lnTo>
                  <a:lnTo>
                    <a:pt x="432" y="65"/>
                  </a:lnTo>
                  <a:lnTo>
                    <a:pt x="386" y="92"/>
                  </a:lnTo>
                  <a:lnTo>
                    <a:pt x="375" y="83"/>
                  </a:lnTo>
                  <a:lnTo>
                    <a:pt x="363" y="75"/>
                  </a:lnTo>
                  <a:lnTo>
                    <a:pt x="348" y="67"/>
                  </a:lnTo>
                  <a:lnTo>
                    <a:pt x="332" y="59"/>
                  </a:lnTo>
                  <a:lnTo>
                    <a:pt x="332" y="14"/>
                  </a:lnTo>
                  <a:lnTo>
                    <a:pt x="332" y="12"/>
                  </a:lnTo>
                  <a:lnTo>
                    <a:pt x="331" y="9"/>
                  </a:lnTo>
                  <a:lnTo>
                    <a:pt x="329" y="6"/>
                  </a:lnTo>
                  <a:lnTo>
                    <a:pt x="327" y="4"/>
                  </a:lnTo>
                  <a:lnTo>
                    <a:pt x="325" y="2"/>
                  </a:lnTo>
                  <a:lnTo>
                    <a:pt x="323" y="1"/>
                  </a:lnTo>
                  <a:lnTo>
                    <a:pt x="320" y="0"/>
                  </a:lnTo>
                  <a:lnTo>
                    <a:pt x="317" y="0"/>
                  </a:lnTo>
                  <a:lnTo>
                    <a:pt x="203" y="0"/>
                  </a:lnTo>
                  <a:lnTo>
                    <a:pt x="201" y="0"/>
                  </a:lnTo>
                  <a:lnTo>
                    <a:pt x="198" y="1"/>
                  </a:lnTo>
                  <a:lnTo>
                    <a:pt x="196" y="2"/>
                  </a:lnTo>
                  <a:lnTo>
                    <a:pt x="194" y="4"/>
                  </a:lnTo>
                  <a:lnTo>
                    <a:pt x="191" y="6"/>
                  </a:lnTo>
                  <a:lnTo>
                    <a:pt x="190" y="9"/>
                  </a:lnTo>
                  <a:lnTo>
                    <a:pt x="189" y="12"/>
                  </a:lnTo>
                  <a:lnTo>
                    <a:pt x="188" y="14"/>
                  </a:lnTo>
                  <a:lnTo>
                    <a:pt x="188" y="58"/>
                  </a:lnTo>
                  <a:lnTo>
                    <a:pt x="179" y="61"/>
                  </a:lnTo>
                  <a:lnTo>
                    <a:pt x="170" y="64"/>
                  </a:lnTo>
                  <a:lnTo>
                    <a:pt x="161" y="68"/>
                  </a:lnTo>
                  <a:lnTo>
                    <a:pt x="154" y="72"/>
                  </a:lnTo>
                  <a:lnTo>
                    <a:pt x="141" y="81"/>
                  </a:lnTo>
                  <a:lnTo>
                    <a:pt x="128" y="92"/>
                  </a:lnTo>
                  <a:lnTo>
                    <a:pt x="80" y="64"/>
                  </a:lnTo>
                  <a:lnTo>
                    <a:pt x="75" y="62"/>
                  </a:lnTo>
                  <a:lnTo>
                    <a:pt x="68" y="63"/>
                  </a:lnTo>
                  <a:lnTo>
                    <a:pt x="66" y="64"/>
                  </a:lnTo>
                  <a:lnTo>
                    <a:pt x="64" y="65"/>
                  </a:lnTo>
                  <a:lnTo>
                    <a:pt x="62" y="67"/>
                  </a:lnTo>
                  <a:lnTo>
                    <a:pt x="60" y="70"/>
                  </a:lnTo>
                  <a:lnTo>
                    <a:pt x="3" y="168"/>
                  </a:lnTo>
                  <a:lnTo>
                    <a:pt x="2" y="171"/>
                  </a:lnTo>
                  <a:lnTo>
                    <a:pt x="1" y="173"/>
                  </a:lnTo>
                  <a:lnTo>
                    <a:pt x="1" y="177"/>
                  </a:lnTo>
                  <a:lnTo>
                    <a:pt x="1" y="179"/>
                  </a:lnTo>
                  <a:lnTo>
                    <a:pt x="2" y="182"/>
                  </a:lnTo>
                  <a:lnTo>
                    <a:pt x="4" y="184"/>
                  </a:lnTo>
                  <a:lnTo>
                    <a:pt x="5" y="186"/>
                  </a:lnTo>
                  <a:lnTo>
                    <a:pt x="8" y="188"/>
                  </a:lnTo>
                  <a:lnTo>
                    <a:pt x="56" y="216"/>
                  </a:lnTo>
                  <a:lnTo>
                    <a:pt x="53" y="233"/>
                  </a:lnTo>
                  <a:lnTo>
                    <a:pt x="52" y="249"/>
                  </a:lnTo>
                  <a:lnTo>
                    <a:pt x="53" y="265"/>
                  </a:lnTo>
                  <a:lnTo>
                    <a:pt x="56" y="282"/>
                  </a:lnTo>
                  <a:lnTo>
                    <a:pt x="7" y="309"/>
                  </a:lnTo>
                  <a:lnTo>
                    <a:pt x="5" y="311"/>
                  </a:lnTo>
                  <a:lnTo>
                    <a:pt x="3" y="313"/>
                  </a:lnTo>
                  <a:lnTo>
                    <a:pt x="2" y="317"/>
                  </a:lnTo>
                  <a:lnTo>
                    <a:pt x="1" y="320"/>
                  </a:lnTo>
                  <a:lnTo>
                    <a:pt x="0" y="322"/>
                  </a:lnTo>
                  <a:lnTo>
                    <a:pt x="0" y="324"/>
                  </a:lnTo>
                  <a:lnTo>
                    <a:pt x="1" y="327"/>
                  </a:lnTo>
                  <a:lnTo>
                    <a:pt x="2" y="330"/>
                  </a:lnTo>
                  <a:lnTo>
                    <a:pt x="59" y="429"/>
                  </a:lnTo>
                  <a:lnTo>
                    <a:pt x="63" y="432"/>
                  </a:lnTo>
                  <a:lnTo>
                    <a:pt x="67" y="434"/>
                  </a:lnTo>
                  <a:lnTo>
                    <a:pt x="71" y="435"/>
                  </a:lnTo>
                  <a:lnTo>
                    <a:pt x="74" y="435"/>
                  </a:lnTo>
                  <a:lnTo>
                    <a:pt x="76" y="434"/>
                  </a:lnTo>
                  <a:lnTo>
                    <a:pt x="79" y="433"/>
                  </a:lnTo>
                  <a:lnTo>
                    <a:pt x="128" y="407"/>
                  </a:lnTo>
                  <a:lnTo>
                    <a:pt x="140" y="416"/>
                  </a:lnTo>
                  <a:lnTo>
                    <a:pt x="154" y="426"/>
                  </a:lnTo>
                  <a:lnTo>
                    <a:pt x="161" y="430"/>
                  </a:lnTo>
                  <a:lnTo>
                    <a:pt x="169" y="434"/>
                  </a:lnTo>
                  <a:lnTo>
                    <a:pt x="179" y="438"/>
                  </a:lnTo>
                  <a:lnTo>
                    <a:pt x="188" y="441"/>
                  </a:lnTo>
                  <a:lnTo>
                    <a:pt x="188" y="494"/>
                  </a:lnTo>
                  <a:lnTo>
                    <a:pt x="189" y="497"/>
                  </a:lnTo>
                  <a:lnTo>
                    <a:pt x="190" y="500"/>
                  </a:lnTo>
                  <a:lnTo>
                    <a:pt x="191" y="503"/>
                  </a:lnTo>
                  <a:lnTo>
                    <a:pt x="194" y="505"/>
                  </a:lnTo>
                  <a:lnTo>
                    <a:pt x="196" y="507"/>
                  </a:lnTo>
                  <a:lnTo>
                    <a:pt x="198" y="508"/>
                  </a:lnTo>
                  <a:lnTo>
                    <a:pt x="201" y="509"/>
                  </a:lnTo>
                  <a:lnTo>
                    <a:pt x="203" y="509"/>
                  </a:lnTo>
                  <a:lnTo>
                    <a:pt x="317" y="509"/>
                  </a:lnTo>
                  <a:lnTo>
                    <a:pt x="320" y="509"/>
                  </a:lnTo>
                  <a:lnTo>
                    <a:pt x="323" y="508"/>
                  </a:lnTo>
                  <a:lnTo>
                    <a:pt x="325" y="507"/>
                  </a:lnTo>
                  <a:lnTo>
                    <a:pt x="327" y="505"/>
                  </a:lnTo>
                  <a:lnTo>
                    <a:pt x="329" y="503"/>
                  </a:lnTo>
                  <a:lnTo>
                    <a:pt x="331" y="500"/>
                  </a:lnTo>
                  <a:lnTo>
                    <a:pt x="332" y="497"/>
                  </a:lnTo>
                  <a:lnTo>
                    <a:pt x="332" y="494"/>
                  </a:lnTo>
                  <a:lnTo>
                    <a:pt x="332" y="439"/>
                  </a:lnTo>
                  <a:lnTo>
                    <a:pt x="348" y="431"/>
                  </a:lnTo>
                  <a:lnTo>
                    <a:pt x="363" y="423"/>
                  </a:lnTo>
                  <a:lnTo>
                    <a:pt x="375" y="414"/>
                  </a:lnTo>
                  <a:lnTo>
                    <a:pt x="387" y="407"/>
                  </a:lnTo>
                  <a:lnTo>
                    <a:pt x="432" y="433"/>
                  </a:lnTo>
                  <a:lnTo>
                    <a:pt x="434" y="434"/>
                  </a:lnTo>
                  <a:lnTo>
                    <a:pt x="438" y="435"/>
                  </a:lnTo>
                  <a:lnTo>
                    <a:pt x="441" y="435"/>
                  </a:lnTo>
                  <a:lnTo>
                    <a:pt x="443" y="434"/>
                  </a:lnTo>
                  <a:lnTo>
                    <a:pt x="446" y="434"/>
                  </a:lnTo>
                  <a:lnTo>
                    <a:pt x="448" y="432"/>
                  </a:lnTo>
                  <a:lnTo>
                    <a:pt x="450" y="431"/>
                  </a:lnTo>
                  <a:lnTo>
                    <a:pt x="453" y="429"/>
                  </a:lnTo>
                  <a:lnTo>
                    <a:pt x="509" y="330"/>
                  </a:lnTo>
                  <a:lnTo>
                    <a:pt x="510" y="327"/>
                  </a:lnTo>
                  <a:lnTo>
                    <a:pt x="511" y="324"/>
                  </a:lnTo>
                  <a:lnTo>
                    <a:pt x="511" y="322"/>
                  </a:lnTo>
                  <a:lnTo>
                    <a:pt x="510" y="320"/>
                  </a:lnTo>
                  <a:lnTo>
                    <a:pt x="508" y="313"/>
                  </a:lnTo>
                  <a:lnTo>
                    <a:pt x="504" y="309"/>
                  </a:lnTo>
                  <a:lnTo>
                    <a:pt x="457" y="282"/>
                  </a:lnTo>
                  <a:lnTo>
                    <a:pt x="459" y="265"/>
                  </a:lnTo>
                  <a:lnTo>
                    <a:pt x="459" y="249"/>
                  </a:lnTo>
                  <a:lnTo>
                    <a:pt x="459" y="233"/>
                  </a:lnTo>
                  <a:lnTo>
                    <a:pt x="457" y="216"/>
                  </a:lnTo>
                  <a:lnTo>
                    <a:pt x="504" y="188"/>
                  </a:lnTo>
                  <a:lnTo>
                    <a:pt x="506" y="186"/>
                  </a:lnTo>
                  <a:lnTo>
                    <a:pt x="508" y="184"/>
                  </a:lnTo>
                  <a:lnTo>
                    <a:pt x="509" y="182"/>
                  </a:lnTo>
                  <a:lnTo>
                    <a:pt x="510" y="179"/>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32" name="Google Shape;532;p43"/>
          <p:cNvGrpSpPr/>
          <p:nvPr/>
        </p:nvGrpSpPr>
        <p:grpSpPr>
          <a:xfrm>
            <a:off x="3821775" y="2387869"/>
            <a:ext cx="413138" cy="344282"/>
            <a:chOff x="2043113" y="1366838"/>
            <a:chExt cx="285750" cy="238125"/>
          </a:xfrm>
        </p:grpSpPr>
        <p:sp>
          <p:nvSpPr>
            <p:cNvPr id="533" name="Google Shape;533;p43"/>
            <p:cNvSpPr/>
            <p:nvPr/>
          </p:nvSpPr>
          <p:spPr>
            <a:xfrm>
              <a:off x="2043113" y="1366838"/>
              <a:ext cx="66675" cy="66675"/>
            </a:xfrm>
            <a:custGeom>
              <a:rect b="b" l="l" r="r" t="t"/>
              <a:pathLst>
                <a:path extrusionOk="0" h="168" w="169">
                  <a:moveTo>
                    <a:pt x="156" y="0"/>
                  </a:moveTo>
                  <a:lnTo>
                    <a:pt x="12" y="0"/>
                  </a:lnTo>
                  <a:lnTo>
                    <a:pt x="8" y="1"/>
                  </a:lnTo>
                  <a:lnTo>
                    <a:pt x="3" y="3"/>
                  </a:lnTo>
                  <a:lnTo>
                    <a:pt x="1" y="7"/>
                  </a:lnTo>
                  <a:lnTo>
                    <a:pt x="0" y="12"/>
                  </a:lnTo>
                  <a:lnTo>
                    <a:pt x="0" y="156"/>
                  </a:lnTo>
                  <a:lnTo>
                    <a:pt x="1" y="161"/>
                  </a:lnTo>
                  <a:lnTo>
                    <a:pt x="3" y="164"/>
                  </a:lnTo>
                  <a:lnTo>
                    <a:pt x="8" y="167"/>
                  </a:lnTo>
                  <a:lnTo>
                    <a:pt x="12" y="168"/>
                  </a:lnTo>
                  <a:lnTo>
                    <a:pt x="156" y="168"/>
                  </a:lnTo>
                  <a:lnTo>
                    <a:pt x="161" y="167"/>
                  </a:lnTo>
                  <a:lnTo>
                    <a:pt x="164" y="164"/>
                  </a:lnTo>
                  <a:lnTo>
                    <a:pt x="167" y="161"/>
                  </a:lnTo>
                  <a:lnTo>
                    <a:pt x="169" y="156"/>
                  </a:lnTo>
                  <a:lnTo>
                    <a:pt x="169" y="12"/>
                  </a:lnTo>
                  <a:lnTo>
                    <a:pt x="167" y="7"/>
                  </a:lnTo>
                  <a:lnTo>
                    <a:pt x="164" y="3"/>
                  </a:lnTo>
                  <a:lnTo>
                    <a:pt x="161" y="1"/>
                  </a:lnTo>
                  <a:lnTo>
                    <a:pt x="15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4" name="Google Shape;534;p43"/>
            <p:cNvSpPr/>
            <p:nvPr/>
          </p:nvSpPr>
          <p:spPr>
            <a:xfrm>
              <a:off x="2043113" y="1452563"/>
              <a:ext cx="66675" cy="66675"/>
            </a:xfrm>
            <a:custGeom>
              <a:rect b="b" l="l" r="r" t="t"/>
              <a:pathLst>
                <a:path extrusionOk="0" h="168" w="169">
                  <a:moveTo>
                    <a:pt x="156" y="0"/>
                  </a:moveTo>
                  <a:lnTo>
                    <a:pt x="12" y="0"/>
                  </a:lnTo>
                  <a:lnTo>
                    <a:pt x="8" y="1"/>
                  </a:lnTo>
                  <a:lnTo>
                    <a:pt x="3" y="3"/>
                  </a:lnTo>
                  <a:lnTo>
                    <a:pt x="1" y="8"/>
                  </a:lnTo>
                  <a:lnTo>
                    <a:pt x="0" y="12"/>
                  </a:lnTo>
                  <a:lnTo>
                    <a:pt x="0" y="156"/>
                  </a:lnTo>
                  <a:lnTo>
                    <a:pt x="1" y="161"/>
                  </a:lnTo>
                  <a:lnTo>
                    <a:pt x="3" y="164"/>
                  </a:lnTo>
                  <a:lnTo>
                    <a:pt x="8" y="167"/>
                  </a:lnTo>
                  <a:lnTo>
                    <a:pt x="12" y="168"/>
                  </a:lnTo>
                  <a:lnTo>
                    <a:pt x="156" y="168"/>
                  </a:lnTo>
                  <a:lnTo>
                    <a:pt x="161" y="167"/>
                  </a:lnTo>
                  <a:lnTo>
                    <a:pt x="164" y="164"/>
                  </a:lnTo>
                  <a:lnTo>
                    <a:pt x="167" y="161"/>
                  </a:lnTo>
                  <a:lnTo>
                    <a:pt x="169" y="156"/>
                  </a:lnTo>
                  <a:lnTo>
                    <a:pt x="169" y="12"/>
                  </a:lnTo>
                  <a:lnTo>
                    <a:pt x="167" y="8"/>
                  </a:lnTo>
                  <a:lnTo>
                    <a:pt x="164" y="3"/>
                  </a:lnTo>
                  <a:lnTo>
                    <a:pt x="161" y="1"/>
                  </a:lnTo>
                  <a:lnTo>
                    <a:pt x="15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5" name="Google Shape;535;p43"/>
            <p:cNvSpPr/>
            <p:nvPr/>
          </p:nvSpPr>
          <p:spPr>
            <a:xfrm>
              <a:off x="2043113" y="1538288"/>
              <a:ext cx="66675" cy="66675"/>
            </a:xfrm>
            <a:custGeom>
              <a:rect b="b" l="l" r="r" t="t"/>
              <a:pathLst>
                <a:path extrusionOk="0" h="169" w="169">
                  <a:moveTo>
                    <a:pt x="156" y="0"/>
                  </a:moveTo>
                  <a:lnTo>
                    <a:pt x="12" y="0"/>
                  </a:lnTo>
                  <a:lnTo>
                    <a:pt x="8" y="1"/>
                  </a:lnTo>
                  <a:lnTo>
                    <a:pt x="3" y="3"/>
                  </a:lnTo>
                  <a:lnTo>
                    <a:pt x="1" y="8"/>
                  </a:lnTo>
                  <a:lnTo>
                    <a:pt x="0" y="12"/>
                  </a:lnTo>
                  <a:lnTo>
                    <a:pt x="0" y="156"/>
                  </a:lnTo>
                  <a:lnTo>
                    <a:pt x="1" y="161"/>
                  </a:lnTo>
                  <a:lnTo>
                    <a:pt x="3" y="164"/>
                  </a:lnTo>
                  <a:lnTo>
                    <a:pt x="8" y="167"/>
                  </a:lnTo>
                  <a:lnTo>
                    <a:pt x="12" y="169"/>
                  </a:lnTo>
                  <a:lnTo>
                    <a:pt x="156" y="169"/>
                  </a:lnTo>
                  <a:lnTo>
                    <a:pt x="161" y="167"/>
                  </a:lnTo>
                  <a:lnTo>
                    <a:pt x="164" y="164"/>
                  </a:lnTo>
                  <a:lnTo>
                    <a:pt x="167" y="161"/>
                  </a:lnTo>
                  <a:lnTo>
                    <a:pt x="169" y="156"/>
                  </a:lnTo>
                  <a:lnTo>
                    <a:pt x="169" y="12"/>
                  </a:lnTo>
                  <a:lnTo>
                    <a:pt x="167" y="8"/>
                  </a:lnTo>
                  <a:lnTo>
                    <a:pt x="164" y="3"/>
                  </a:lnTo>
                  <a:lnTo>
                    <a:pt x="161" y="1"/>
                  </a:lnTo>
                  <a:lnTo>
                    <a:pt x="156"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6" name="Google Shape;536;p43"/>
            <p:cNvSpPr/>
            <p:nvPr/>
          </p:nvSpPr>
          <p:spPr>
            <a:xfrm>
              <a:off x="2132013" y="1385888"/>
              <a:ext cx="196850" cy="19050"/>
            </a:xfrm>
            <a:custGeom>
              <a:rect b="b" l="l" r="r" t="t"/>
              <a:pathLst>
                <a:path extrusionOk="0" h="47" w="492">
                  <a:moveTo>
                    <a:pt x="24" y="47"/>
                  </a:moveTo>
                  <a:lnTo>
                    <a:pt x="469" y="47"/>
                  </a:lnTo>
                  <a:lnTo>
                    <a:pt x="473" y="47"/>
                  </a:lnTo>
                  <a:lnTo>
                    <a:pt x="478" y="46"/>
                  </a:lnTo>
                  <a:lnTo>
                    <a:pt x="482" y="44"/>
                  </a:lnTo>
                  <a:lnTo>
                    <a:pt x="486" y="41"/>
                  </a:lnTo>
                  <a:lnTo>
                    <a:pt x="488" y="37"/>
                  </a:lnTo>
                  <a:lnTo>
                    <a:pt x="490" y="34"/>
                  </a:lnTo>
                  <a:lnTo>
                    <a:pt x="492" y="28"/>
                  </a:lnTo>
                  <a:lnTo>
                    <a:pt x="492" y="24"/>
                  </a:lnTo>
                  <a:lnTo>
                    <a:pt x="492" y="19"/>
                  </a:lnTo>
                  <a:lnTo>
                    <a:pt x="490" y="15"/>
                  </a:lnTo>
                  <a:lnTo>
                    <a:pt x="488" y="10"/>
                  </a:lnTo>
                  <a:lnTo>
                    <a:pt x="486" y="7"/>
                  </a:lnTo>
                  <a:lnTo>
                    <a:pt x="482" y="4"/>
                  </a:lnTo>
                  <a:lnTo>
                    <a:pt x="478" y="2"/>
                  </a:lnTo>
                  <a:lnTo>
                    <a:pt x="473" y="1"/>
                  </a:lnTo>
                  <a:lnTo>
                    <a:pt x="469" y="0"/>
                  </a:lnTo>
                  <a:lnTo>
                    <a:pt x="24" y="0"/>
                  </a:lnTo>
                  <a:lnTo>
                    <a:pt x="19" y="1"/>
                  </a:lnTo>
                  <a:lnTo>
                    <a:pt x="15" y="2"/>
                  </a:lnTo>
                  <a:lnTo>
                    <a:pt x="10" y="4"/>
                  </a:lnTo>
                  <a:lnTo>
                    <a:pt x="7" y="7"/>
                  </a:lnTo>
                  <a:lnTo>
                    <a:pt x="4" y="10"/>
                  </a:lnTo>
                  <a:lnTo>
                    <a:pt x="2" y="15"/>
                  </a:lnTo>
                  <a:lnTo>
                    <a:pt x="1" y="19"/>
                  </a:lnTo>
                  <a:lnTo>
                    <a:pt x="0" y="24"/>
                  </a:lnTo>
                  <a:lnTo>
                    <a:pt x="1" y="28"/>
                  </a:lnTo>
                  <a:lnTo>
                    <a:pt x="2" y="34"/>
                  </a:lnTo>
                  <a:lnTo>
                    <a:pt x="4" y="37"/>
                  </a:lnTo>
                  <a:lnTo>
                    <a:pt x="7" y="41"/>
                  </a:lnTo>
                  <a:lnTo>
                    <a:pt x="10" y="44"/>
                  </a:lnTo>
                  <a:lnTo>
                    <a:pt x="15" y="46"/>
                  </a:lnTo>
                  <a:lnTo>
                    <a:pt x="19" y="47"/>
                  </a:lnTo>
                  <a:lnTo>
                    <a:pt x="24" y="47"/>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7" name="Google Shape;537;p43"/>
            <p:cNvSpPr/>
            <p:nvPr/>
          </p:nvSpPr>
          <p:spPr>
            <a:xfrm>
              <a:off x="2132013" y="1471613"/>
              <a:ext cx="196850" cy="19050"/>
            </a:xfrm>
            <a:custGeom>
              <a:rect b="b" l="l" r="r" t="t"/>
              <a:pathLst>
                <a:path extrusionOk="0" h="48" w="492">
                  <a:moveTo>
                    <a:pt x="469" y="0"/>
                  </a:moveTo>
                  <a:lnTo>
                    <a:pt x="24" y="0"/>
                  </a:lnTo>
                  <a:lnTo>
                    <a:pt x="19" y="1"/>
                  </a:lnTo>
                  <a:lnTo>
                    <a:pt x="15" y="2"/>
                  </a:lnTo>
                  <a:lnTo>
                    <a:pt x="10" y="4"/>
                  </a:lnTo>
                  <a:lnTo>
                    <a:pt x="7" y="7"/>
                  </a:lnTo>
                  <a:lnTo>
                    <a:pt x="4" y="10"/>
                  </a:lnTo>
                  <a:lnTo>
                    <a:pt x="2" y="15"/>
                  </a:lnTo>
                  <a:lnTo>
                    <a:pt x="1" y="19"/>
                  </a:lnTo>
                  <a:lnTo>
                    <a:pt x="0" y="24"/>
                  </a:lnTo>
                  <a:lnTo>
                    <a:pt x="1" y="28"/>
                  </a:lnTo>
                  <a:lnTo>
                    <a:pt x="2" y="34"/>
                  </a:lnTo>
                  <a:lnTo>
                    <a:pt x="4" y="38"/>
                  </a:lnTo>
                  <a:lnTo>
                    <a:pt x="7" y="41"/>
                  </a:lnTo>
                  <a:lnTo>
                    <a:pt x="10" y="44"/>
                  </a:lnTo>
                  <a:lnTo>
                    <a:pt x="15" y="46"/>
                  </a:lnTo>
                  <a:lnTo>
                    <a:pt x="19" y="47"/>
                  </a:lnTo>
                  <a:lnTo>
                    <a:pt x="24" y="48"/>
                  </a:lnTo>
                  <a:lnTo>
                    <a:pt x="469" y="48"/>
                  </a:lnTo>
                  <a:lnTo>
                    <a:pt x="473" y="47"/>
                  </a:lnTo>
                  <a:lnTo>
                    <a:pt x="478" y="46"/>
                  </a:lnTo>
                  <a:lnTo>
                    <a:pt x="482" y="44"/>
                  </a:lnTo>
                  <a:lnTo>
                    <a:pt x="486" y="41"/>
                  </a:lnTo>
                  <a:lnTo>
                    <a:pt x="488" y="38"/>
                  </a:lnTo>
                  <a:lnTo>
                    <a:pt x="490" y="34"/>
                  </a:lnTo>
                  <a:lnTo>
                    <a:pt x="492" y="29"/>
                  </a:lnTo>
                  <a:lnTo>
                    <a:pt x="492" y="24"/>
                  </a:lnTo>
                  <a:lnTo>
                    <a:pt x="492" y="19"/>
                  </a:lnTo>
                  <a:lnTo>
                    <a:pt x="490" y="15"/>
                  </a:lnTo>
                  <a:lnTo>
                    <a:pt x="488" y="10"/>
                  </a:lnTo>
                  <a:lnTo>
                    <a:pt x="486" y="7"/>
                  </a:lnTo>
                  <a:lnTo>
                    <a:pt x="482" y="4"/>
                  </a:lnTo>
                  <a:lnTo>
                    <a:pt x="478" y="2"/>
                  </a:lnTo>
                  <a:lnTo>
                    <a:pt x="473" y="1"/>
                  </a:lnTo>
                  <a:lnTo>
                    <a:pt x="469"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38" name="Google Shape;538;p43"/>
            <p:cNvSpPr/>
            <p:nvPr/>
          </p:nvSpPr>
          <p:spPr>
            <a:xfrm>
              <a:off x="2132013" y="1557338"/>
              <a:ext cx="196850" cy="19050"/>
            </a:xfrm>
            <a:custGeom>
              <a:rect b="b" l="l" r="r" t="t"/>
              <a:pathLst>
                <a:path extrusionOk="0" h="49" w="492">
                  <a:moveTo>
                    <a:pt x="469" y="0"/>
                  </a:moveTo>
                  <a:lnTo>
                    <a:pt x="24" y="0"/>
                  </a:lnTo>
                  <a:lnTo>
                    <a:pt x="19" y="1"/>
                  </a:lnTo>
                  <a:lnTo>
                    <a:pt x="15" y="2"/>
                  </a:lnTo>
                  <a:lnTo>
                    <a:pt x="10" y="4"/>
                  </a:lnTo>
                  <a:lnTo>
                    <a:pt x="7" y="7"/>
                  </a:lnTo>
                  <a:lnTo>
                    <a:pt x="4" y="10"/>
                  </a:lnTo>
                  <a:lnTo>
                    <a:pt x="2" y="15"/>
                  </a:lnTo>
                  <a:lnTo>
                    <a:pt x="1" y="19"/>
                  </a:lnTo>
                  <a:lnTo>
                    <a:pt x="0" y="24"/>
                  </a:lnTo>
                  <a:lnTo>
                    <a:pt x="1" y="29"/>
                  </a:lnTo>
                  <a:lnTo>
                    <a:pt x="2" y="34"/>
                  </a:lnTo>
                  <a:lnTo>
                    <a:pt x="4" y="38"/>
                  </a:lnTo>
                  <a:lnTo>
                    <a:pt x="7" y="41"/>
                  </a:lnTo>
                  <a:lnTo>
                    <a:pt x="10" y="44"/>
                  </a:lnTo>
                  <a:lnTo>
                    <a:pt x="15" y="46"/>
                  </a:lnTo>
                  <a:lnTo>
                    <a:pt x="19" y="47"/>
                  </a:lnTo>
                  <a:lnTo>
                    <a:pt x="24" y="49"/>
                  </a:lnTo>
                  <a:lnTo>
                    <a:pt x="469" y="49"/>
                  </a:lnTo>
                  <a:lnTo>
                    <a:pt x="473" y="47"/>
                  </a:lnTo>
                  <a:lnTo>
                    <a:pt x="478" y="46"/>
                  </a:lnTo>
                  <a:lnTo>
                    <a:pt x="482" y="44"/>
                  </a:lnTo>
                  <a:lnTo>
                    <a:pt x="486" y="41"/>
                  </a:lnTo>
                  <a:lnTo>
                    <a:pt x="488" y="38"/>
                  </a:lnTo>
                  <a:lnTo>
                    <a:pt x="490" y="34"/>
                  </a:lnTo>
                  <a:lnTo>
                    <a:pt x="492" y="29"/>
                  </a:lnTo>
                  <a:lnTo>
                    <a:pt x="492" y="24"/>
                  </a:lnTo>
                  <a:lnTo>
                    <a:pt x="492" y="19"/>
                  </a:lnTo>
                  <a:lnTo>
                    <a:pt x="490" y="15"/>
                  </a:lnTo>
                  <a:lnTo>
                    <a:pt x="488" y="10"/>
                  </a:lnTo>
                  <a:lnTo>
                    <a:pt x="486" y="7"/>
                  </a:lnTo>
                  <a:lnTo>
                    <a:pt x="482" y="4"/>
                  </a:lnTo>
                  <a:lnTo>
                    <a:pt x="478" y="2"/>
                  </a:lnTo>
                  <a:lnTo>
                    <a:pt x="473" y="1"/>
                  </a:lnTo>
                  <a:lnTo>
                    <a:pt x="469" y="0"/>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39" name="Google Shape;539;p43"/>
          <p:cNvGrpSpPr/>
          <p:nvPr/>
        </p:nvGrpSpPr>
        <p:grpSpPr>
          <a:xfrm>
            <a:off x="5899224" y="4483654"/>
            <a:ext cx="393552" cy="393552"/>
            <a:chOff x="4319588" y="2492375"/>
            <a:chExt cx="287338" cy="287338"/>
          </a:xfrm>
        </p:grpSpPr>
        <p:sp>
          <p:nvSpPr>
            <p:cNvPr id="540" name="Google Shape;540;p43"/>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1" name="Google Shape;541;p43"/>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rgbClr val="1C819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42" name="Google Shape;542;p43"/>
          <p:cNvGrpSpPr/>
          <p:nvPr/>
        </p:nvGrpSpPr>
        <p:grpSpPr>
          <a:xfrm>
            <a:off x="7925816" y="2322171"/>
            <a:ext cx="475678" cy="475678"/>
            <a:chOff x="11026775" y="1919288"/>
            <a:chExt cx="271463" cy="271463"/>
          </a:xfrm>
        </p:grpSpPr>
        <p:sp>
          <p:nvSpPr>
            <p:cNvPr id="543" name="Google Shape;543;p43"/>
            <p:cNvSpPr/>
            <p:nvPr/>
          </p:nvSpPr>
          <p:spPr>
            <a:xfrm>
              <a:off x="11137900" y="1919288"/>
              <a:ext cx="160338" cy="160338"/>
            </a:xfrm>
            <a:custGeom>
              <a:rect b="b" l="l" r="r" t="t"/>
              <a:pathLst>
                <a:path extrusionOk="0" h="505" w="506">
                  <a:moveTo>
                    <a:pt x="470" y="132"/>
                  </a:moveTo>
                  <a:lnTo>
                    <a:pt x="373" y="35"/>
                  </a:lnTo>
                  <a:lnTo>
                    <a:pt x="364" y="27"/>
                  </a:lnTo>
                  <a:lnTo>
                    <a:pt x="354" y="20"/>
                  </a:lnTo>
                  <a:lnTo>
                    <a:pt x="344" y="14"/>
                  </a:lnTo>
                  <a:lnTo>
                    <a:pt x="334" y="9"/>
                  </a:lnTo>
                  <a:lnTo>
                    <a:pt x="322" y="5"/>
                  </a:lnTo>
                  <a:lnTo>
                    <a:pt x="311" y="3"/>
                  </a:lnTo>
                  <a:lnTo>
                    <a:pt x="300" y="0"/>
                  </a:lnTo>
                  <a:lnTo>
                    <a:pt x="288" y="0"/>
                  </a:lnTo>
                  <a:lnTo>
                    <a:pt x="275" y="0"/>
                  </a:lnTo>
                  <a:lnTo>
                    <a:pt x="264" y="3"/>
                  </a:lnTo>
                  <a:lnTo>
                    <a:pt x="252" y="5"/>
                  </a:lnTo>
                  <a:lnTo>
                    <a:pt x="242" y="9"/>
                  </a:lnTo>
                  <a:lnTo>
                    <a:pt x="231" y="14"/>
                  </a:lnTo>
                  <a:lnTo>
                    <a:pt x="220" y="20"/>
                  </a:lnTo>
                  <a:lnTo>
                    <a:pt x="212" y="27"/>
                  </a:lnTo>
                  <a:lnTo>
                    <a:pt x="202" y="35"/>
                  </a:lnTo>
                  <a:lnTo>
                    <a:pt x="26" y="212"/>
                  </a:lnTo>
                  <a:lnTo>
                    <a:pt x="19" y="219"/>
                  </a:lnTo>
                  <a:lnTo>
                    <a:pt x="13" y="227"/>
                  </a:lnTo>
                  <a:lnTo>
                    <a:pt x="9" y="235"/>
                  </a:lnTo>
                  <a:lnTo>
                    <a:pt x="5" y="245"/>
                  </a:lnTo>
                  <a:lnTo>
                    <a:pt x="3" y="254"/>
                  </a:lnTo>
                  <a:lnTo>
                    <a:pt x="0" y="263"/>
                  </a:lnTo>
                  <a:lnTo>
                    <a:pt x="0" y="273"/>
                  </a:lnTo>
                  <a:lnTo>
                    <a:pt x="0" y="282"/>
                  </a:lnTo>
                  <a:lnTo>
                    <a:pt x="3" y="292"/>
                  </a:lnTo>
                  <a:lnTo>
                    <a:pt x="5" y="302"/>
                  </a:lnTo>
                  <a:lnTo>
                    <a:pt x="8" y="311"/>
                  </a:lnTo>
                  <a:lnTo>
                    <a:pt x="12" y="321"/>
                  </a:lnTo>
                  <a:lnTo>
                    <a:pt x="19" y="332"/>
                  </a:lnTo>
                  <a:lnTo>
                    <a:pt x="25" y="340"/>
                  </a:lnTo>
                  <a:lnTo>
                    <a:pt x="33" y="350"/>
                  </a:lnTo>
                  <a:lnTo>
                    <a:pt x="41" y="360"/>
                  </a:lnTo>
                  <a:lnTo>
                    <a:pt x="45" y="363"/>
                  </a:lnTo>
                  <a:lnTo>
                    <a:pt x="51" y="366"/>
                  </a:lnTo>
                  <a:lnTo>
                    <a:pt x="56" y="367"/>
                  </a:lnTo>
                  <a:lnTo>
                    <a:pt x="62" y="368"/>
                  </a:lnTo>
                  <a:lnTo>
                    <a:pt x="68" y="367"/>
                  </a:lnTo>
                  <a:lnTo>
                    <a:pt x="73" y="366"/>
                  </a:lnTo>
                  <a:lnTo>
                    <a:pt x="79" y="363"/>
                  </a:lnTo>
                  <a:lnTo>
                    <a:pt x="83" y="360"/>
                  </a:lnTo>
                  <a:lnTo>
                    <a:pt x="87" y="354"/>
                  </a:lnTo>
                  <a:lnTo>
                    <a:pt x="89" y="349"/>
                  </a:lnTo>
                  <a:lnTo>
                    <a:pt x="92" y="344"/>
                  </a:lnTo>
                  <a:lnTo>
                    <a:pt x="92" y="338"/>
                  </a:lnTo>
                  <a:lnTo>
                    <a:pt x="92" y="332"/>
                  </a:lnTo>
                  <a:lnTo>
                    <a:pt x="89" y="326"/>
                  </a:lnTo>
                  <a:lnTo>
                    <a:pt x="87" y="321"/>
                  </a:lnTo>
                  <a:lnTo>
                    <a:pt x="83" y="317"/>
                  </a:lnTo>
                  <a:lnTo>
                    <a:pt x="80" y="314"/>
                  </a:lnTo>
                  <a:lnTo>
                    <a:pt x="76" y="307"/>
                  </a:lnTo>
                  <a:lnTo>
                    <a:pt x="70" y="300"/>
                  </a:lnTo>
                  <a:lnTo>
                    <a:pt x="65" y="291"/>
                  </a:lnTo>
                  <a:lnTo>
                    <a:pt x="63" y="287"/>
                  </a:lnTo>
                  <a:lnTo>
                    <a:pt x="62" y="282"/>
                  </a:lnTo>
                  <a:lnTo>
                    <a:pt x="60" y="277"/>
                  </a:lnTo>
                  <a:lnTo>
                    <a:pt x="60" y="273"/>
                  </a:lnTo>
                  <a:lnTo>
                    <a:pt x="60" y="267"/>
                  </a:lnTo>
                  <a:lnTo>
                    <a:pt x="63" y="263"/>
                  </a:lnTo>
                  <a:lnTo>
                    <a:pt x="65" y="259"/>
                  </a:lnTo>
                  <a:lnTo>
                    <a:pt x="68" y="255"/>
                  </a:lnTo>
                  <a:lnTo>
                    <a:pt x="245" y="78"/>
                  </a:lnTo>
                  <a:lnTo>
                    <a:pt x="249" y="73"/>
                  </a:lnTo>
                  <a:lnTo>
                    <a:pt x="254" y="70"/>
                  </a:lnTo>
                  <a:lnTo>
                    <a:pt x="259" y="67"/>
                  </a:lnTo>
                  <a:lnTo>
                    <a:pt x="264" y="65"/>
                  </a:lnTo>
                  <a:lnTo>
                    <a:pt x="270" y="63"/>
                  </a:lnTo>
                  <a:lnTo>
                    <a:pt x="276" y="62"/>
                  </a:lnTo>
                  <a:lnTo>
                    <a:pt x="281" y="61"/>
                  </a:lnTo>
                  <a:lnTo>
                    <a:pt x="288" y="61"/>
                  </a:lnTo>
                  <a:lnTo>
                    <a:pt x="293" y="61"/>
                  </a:lnTo>
                  <a:lnTo>
                    <a:pt x="300" y="62"/>
                  </a:lnTo>
                  <a:lnTo>
                    <a:pt x="305" y="63"/>
                  </a:lnTo>
                  <a:lnTo>
                    <a:pt x="310" y="65"/>
                  </a:lnTo>
                  <a:lnTo>
                    <a:pt x="316" y="67"/>
                  </a:lnTo>
                  <a:lnTo>
                    <a:pt x="321" y="70"/>
                  </a:lnTo>
                  <a:lnTo>
                    <a:pt x="325" y="73"/>
                  </a:lnTo>
                  <a:lnTo>
                    <a:pt x="330" y="78"/>
                  </a:lnTo>
                  <a:lnTo>
                    <a:pt x="427" y="175"/>
                  </a:lnTo>
                  <a:lnTo>
                    <a:pt x="432" y="180"/>
                  </a:lnTo>
                  <a:lnTo>
                    <a:pt x="435" y="185"/>
                  </a:lnTo>
                  <a:lnTo>
                    <a:pt x="438" y="189"/>
                  </a:lnTo>
                  <a:lnTo>
                    <a:pt x="441" y="195"/>
                  </a:lnTo>
                  <a:lnTo>
                    <a:pt x="442" y="200"/>
                  </a:lnTo>
                  <a:lnTo>
                    <a:pt x="444" y="206"/>
                  </a:lnTo>
                  <a:lnTo>
                    <a:pt x="446" y="212"/>
                  </a:lnTo>
                  <a:lnTo>
                    <a:pt x="446" y="218"/>
                  </a:lnTo>
                  <a:lnTo>
                    <a:pt x="446" y="223"/>
                  </a:lnTo>
                  <a:lnTo>
                    <a:pt x="444" y="230"/>
                  </a:lnTo>
                  <a:lnTo>
                    <a:pt x="442" y="235"/>
                  </a:lnTo>
                  <a:lnTo>
                    <a:pt x="441" y="241"/>
                  </a:lnTo>
                  <a:lnTo>
                    <a:pt x="438" y="246"/>
                  </a:lnTo>
                  <a:lnTo>
                    <a:pt x="435" y="251"/>
                  </a:lnTo>
                  <a:lnTo>
                    <a:pt x="432" y="256"/>
                  </a:lnTo>
                  <a:lnTo>
                    <a:pt x="427" y="260"/>
                  </a:lnTo>
                  <a:lnTo>
                    <a:pt x="251" y="437"/>
                  </a:lnTo>
                  <a:lnTo>
                    <a:pt x="246" y="441"/>
                  </a:lnTo>
                  <a:lnTo>
                    <a:pt x="241" y="443"/>
                  </a:lnTo>
                  <a:lnTo>
                    <a:pt x="234" y="445"/>
                  </a:lnTo>
                  <a:lnTo>
                    <a:pt x="228" y="444"/>
                  </a:lnTo>
                  <a:lnTo>
                    <a:pt x="218" y="442"/>
                  </a:lnTo>
                  <a:lnTo>
                    <a:pt x="208" y="438"/>
                  </a:lnTo>
                  <a:lnTo>
                    <a:pt x="199" y="430"/>
                  </a:lnTo>
                  <a:lnTo>
                    <a:pt x="188" y="422"/>
                  </a:lnTo>
                  <a:lnTo>
                    <a:pt x="184" y="419"/>
                  </a:lnTo>
                  <a:lnTo>
                    <a:pt x="178" y="415"/>
                  </a:lnTo>
                  <a:lnTo>
                    <a:pt x="173" y="413"/>
                  </a:lnTo>
                  <a:lnTo>
                    <a:pt x="168" y="413"/>
                  </a:lnTo>
                  <a:lnTo>
                    <a:pt x="161" y="413"/>
                  </a:lnTo>
                  <a:lnTo>
                    <a:pt x="156" y="415"/>
                  </a:lnTo>
                  <a:lnTo>
                    <a:pt x="151" y="419"/>
                  </a:lnTo>
                  <a:lnTo>
                    <a:pt x="146" y="422"/>
                  </a:lnTo>
                  <a:lnTo>
                    <a:pt x="142" y="426"/>
                  </a:lnTo>
                  <a:lnTo>
                    <a:pt x="140" y="432"/>
                  </a:lnTo>
                  <a:lnTo>
                    <a:pt x="138" y="438"/>
                  </a:lnTo>
                  <a:lnTo>
                    <a:pt x="137" y="443"/>
                  </a:lnTo>
                  <a:lnTo>
                    <a:pt x="138" y="449"/>
                  </a:lnTo>
                  <a:lnTo>
                    <a:pt x="140" y="454"/>
                  </a:lnTo>
                  <a:lnTo>
                    <a:pt x="142" y="459"/>
                  </a:lnTo>
                  <a:lnTo>
                    <a:pt x="146" y="465"/>
                  </a:lnTo>
                  <a:lnTo>
                    <a:pt x="155" y="472"/>
                  </a:lnTo>
                  <a:lnTo>
                    <a:pt x="163" y="480"/>
                  </a:lnTo>
                  <a:lnTo>
                    <a:pt x="172" y="486"/>
                  </a:lnTo>
                  <a:lnTo>
                    <a:pt x="182" y="492"/>
                  </a:lnTo>
                  <a:lnTo>
                    <a:pt x="190" y="496"/>
                  </a:lnTo>
                  <a:lnTo>
                    <a:pt x="200" y="500"/>
                  </a:lnTo>
                  <a:lnTo>
                    <a:pt x="210" y="502"/>
                  </a:lnTo>
                  <a:lnTo>
                    <a:pt x="219" y="504"/>
                  </a:lnTo>
                  <a:lnTo>
                    <a:pt x="226" y="505"/>
                  </a:lnTo>
                  <a:lnTo>
                    <a:pt x="232" y="505"/>
                  </a:lnTo>
                  <a:lnTo>
                    <a:pt x="241" y="504"/>
                  </a:lnTo>
                  <a:lnTo>
                    <a:pt x="249" y="503"/>
                  </a:lnTo>
                  <a:lnTo>
                    <a:pt x="258" y="501"/>
                  </a:lnTo>
                  <a:lnTo>
                    <a:pt x="265" y="499"/>
                  </a:lnTo>
                  <a:lnTo>
                    <a:pt x="273" y="495"/>
                  </a:lnTo>
                  <a:lnTo>
                    <a:pt x="280" y="490"/>
                  </a:lnTo>
                  <a:lnTo>
                    <a:pt x="287" y="485"/>
                  </a:lnTo>
                  <a:lnTo>
                    <a:pt x="293" y="480"/>
                  </a:lnTo>
                  <a:lnTo>
                    <a:pt x="470" y="303"/>
                  </a:lnTo>
                  <a:lnTo>
                    <a:pt x="479" y="294"/>
                  </a:lnTo>
                  <a:lnTo>
                    <a:pt x="485" y="285"/>
                  </a:lnTo>
                  <a:lnTo>
                    <a:pt x="492" y="275"/>
                  </a:lnTo>
                  <a:lnTo>
                    <a:pt x="496" y="264"/>
                  </a:lnTo>
                  <a:lnTo>
                    <a:pt x="500" y="252"/>
                  </a:lnTo>
                  <a:lnTo>
                    <a:pt x="503" y="242"/>
                  </a:lnTo>
                  <a:lnTo>
                    <a:pt x="505" y="230"/>
                  </a:lnTo>
                  <a:lnTo>
                    <a:pt x="506" y="218"/>
                  </a:lnTo>
                  <a:lnTo>
                    <a:pt x="505" y="206"/>
                  </a:lnTo>
                  <a:lnTo>
                    <a:pt x="503" y="195"/>
                  </a:lnTo>
                  <a:lnTo>
                    <a:pt x="500" y="183"/>
                  </a:lnTo>
                  <a:lnTo>
                    <a:pt x="496" y="172"/>
                  </a:lnTo>
                  <a:lnTo>
                    <a:pt x="492" y="161"/>
                  </a:lnTo>
                  <a:lnTo>
                    <a:pt x="485" y="152"/>
                  </a:lnTo>
                  <a:lnTo>
                    <a:pt x="479" y="142"/>
                  </a:lnTo>
                  <a:lnTo>
                    <a:pt x="470" y="133"/>
                  </a:lnTo>
                  <a:lnTo>
                    <a:pt x="470" y="132"/>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4" name="Google Shape;544;p43"/>
            <p:cNvSpPr/>
            <p:nvPr/>
          </p:nvSpPr>
          <p:spPr>
            <a:xfrm>
              <a:off x="11026775" y="2030413"/>
              <a:ext cx="160338" cy="160338"/>
            </a:xfrm>
            <a:custGeom>
              <a:rect b="b" l="l" r="r" t="t"/>
              <a:pathLst>
                <a:path extrusionOk="0" h="505" w="505">
                  <a:moveTo>
                    <a:pt x="422" y="146"/>
                  </a:moveTo>
                  <a:lnTo>
                    <a:pt x="418" y="151"/>
                  </a:lnTo>
                  <a:lnTo>
                    <a:pt x="415" y="156"/>
                  </a:lnTo>
                  <a:lnTo>
                    <a:pt x="414" y="162"/>
                  </a:lnTo>
                  <a:lnTo>
                    <a:pt x="413" y="167"/>
                  </a:lnTo>
                  <a:lnTo>
                    <a:pt x="414" y="173"/>
                  </a:lnTo>
                  <a:lnTo>
                    <a:pt x="415" y="179"/>
                  </a:lnTo>
                  <a:lnTo>
                    <a:pt x="418" y="183"/>
                  </a:lnTo>
                  <a:lnTo>
                    <a:pt x="422" y="189"/>
                  </a:lnTo>
                  <a:lnTo>
                    <a:pt x="425" y="192"/>
                  </a:lnTo>
                  <a:lnTo>
                    <a:pt x="430" y="197"/>
                  </a:lnTo>
                  <a:lnTo>
                    <a:pt x="435" y="205"/>
                  </a:lnTo>
                  <a:lnTo>
                    <a:pt x="440" y="213"/>
                  </a:lnTo>
                  <a:lnTo>
                    <a:pt x="443" y="219"/>
                  </a:lnTo>
                  <a:lnTo>
                    <a:pt x="444" y="223"/>
                  </a:lnTo>
                  <a:lnTo>
                    <a:pt x="445" y="228"/>
                  </a:lnTo>
                  <a:lnTo>
                    <a:pt x="445" y="233"/>
                  </a:lnTo>
                  <a:lnTo>
                    <a:pt x="445" y="238"/>
                  </a:lnTo>
                  <a:lnTo>
                    <a:pt x="443" y="242"/>
                  </a:lnTo>
                  <a:lnTo>
                    <a:pt x="440" y="247"/>
                  </a:lnTo>
                  <a:lnTo>
                    <a:pt x="437" y="251"/>
                  </a:lnTo>
                  <a:lnTo>
                    <a:pt x="261" y="428"/>
                  </a:lnTo>
                  <a:lnTo>
                    <a:pt x="257" y="431"/>
                  </a:lnTo>
                  <a:lnTo>
                    <a:pt x="253" y="435"/>
                  </a:lnTo>
                  <a:lnTo>
                    <a:pt x="247" y="439"/>
                  </a:lnTo>
                  <a:lnTo>
                    <a:pt x="242" y="441"/>
                  </a:lnTo>
                  <a:lnTo>
                    <a:pt x="237" y="443"/>
                  </a:lnTo>
                  <a:lnTo>
                    <a:pt x="231" y="444"/>
                  </a:lnTo>
                  <a:lnTo>
                    <a:pt x="226" y="445"/>
                  </a:lnTo>
                  <a:lnTo>
                    <a:pt x="220" y="445"/>
                  </a:lnTo>
                  <a:lnTo>
                    <a:pt x="213" y="445"/>
                  </a:lnTo>
                  <a:lnTo>
                    <a:pt x="208" y="444"/>
                  </a:lnTo>
                  <a:lnTo>
                    <a:pt x="202" y="443"/>
                  </a:lnTo>
                  <a:lnTo>
                    <a:pt x="197" y="441"/>
                  </a:lnTo>
                  <a:lnTo>
                    <a:pt x="192" y="439"/>
                  </a:lnTo>
                  <a:lnTo>
                    <a:pt x="186" y="435"/>
                  </a:lnTo>
                  <a:lnTo>
                    <a:pt x="182" y="432"/>
                  </a:lnTo>
                  <a:lnTo>
                    <a:pt x="177" y="428"/>
                  </a:lnTo>
                  <a:lnTo>
                    <a:pt x="77" y="328"/>
                  </a:lnTo>
                  <a:lnTo>
                    <a:pt x="74" y="324"/>
                  </a:lnTo>
                  <a:lnTo>
                    <a:pt x="69" y="319"/>
                  </a:lnTo>
                  <a:lnTo>
                    <a:pt x="67" y="314"/>
                  </a:lnTo>
                  <a:lnTo>
                    <a:pt x="64" y="309"/>
                  </a:lnTo>
                  <a:lnTo>
                    <a:pt x="63" y="304"/>
                  </a:lnTo>
                  <a:lnTo>
                    <a:pt x="61" y="297"/>
                  </a:lnTo>
                  <a:lnTo>
                    <a:pt x="60" y="292"/>
                  </a:lnTo>
                  <a:lnTo>
                    <a:pt x="60" y="285"/>
                  </a:lnTo>
                  <a:lnTo>
                    <a:pt x="60" y="280"/>
                  </a:lnTo>
                  <a:lnTo>
                    <a:pt x="61" y="274"/>
                  </a:lnTo>
                  <a:lnTo>
                    <a:pt x="63" y="268"/>
                  </a:lnTo>
                  <a:lnTo>
                    <a:pt x="64" y="263"/>
                  </a:lnTo>
                  <a:lnTo>
                    <a:pt x="67" y="257"/>
                  </a:lnTo>
                  <a:lnTo>
                    <a:pt x="70" y="252"/>
                  </a:lnTo>
                  <a:lnTo>
                    <a:pt x="74" y="248"/>
                  </a:lnTo>
                  <a:lnTo>
                    <a:pt x="78" y="243"/>
                  </a:lnTo>
                  <a:lnTo>
                    <a:pt x="254" y="69"/>
                  </a:lnTo>
                  <a:lnTo>
                    <a:pt x="258" y="64"/>
                  </a:lnTo>
                  <a:lnTo>
                    <a:pt x="262" y="62"/>
                  </a:lnTo>
                  <a:lnTo>
                    <a:pt x="268" y="61"/>
                  </a:lnTo>
                  <a:lnTo>
                    <a:pt x="272" y="60"/>
                  </a:lnTo>
                  <a:lnTo>
                    <a:pt x="277" y="60"/>
                  </a:lnTo>
                  <a:lnTo>
                    <a:pt x="282" y="61"/>
                  </a:lnTo>
                  <a:lnTo>
                    <a:pt x="287" y="63"/>
                  </a:lnTo>
                  <a:lnTo>
                    <a:pt x="291" y="64"/>
                  </a:lnTo>
                  <a:lnTo>
                    <a:pt x="300" y="70"/>
                  </a:lnTo>
                  <a:lnTo>
                    <a:pt x="307" y="75"/>
                  </a:lnTo>
                  <a:lnTo>
                    <a:pt x="313" y="81"/>
                  </a:lnTo>
                  <a:lnTo>
                    <a:pt x="317" y="84"/>
                  </a:lnTo>
                  <a:lnTo>
                    <a:pt x="321" y="87"/>
                  </a:lnTo>
                  <a:lnTo>
                    <a:pt x="327" y="90"/>
                  </a:lnTo>
                  <a:lnTo>
                    <a:pt x="332" y="91"/>
                  </a:lnTo>
                  <a:lnTo>
                    <a:pt x="337" y="92"/>
                  </a:lnTo>
                  <a:lnTo>
                    <a:pt x="344" y="91"/>
                  </a:lnTo>
                  <a:lnTo>
                    <a:pt x="349" y="90"/>
                  </a:lnTo>
                  <a:lnTo>
                    <a:pt x="355" y="87"/>
                  </a:lnTo>
                  <a:lnTo>
                    <a:pt x="359" y="84"/>
                  </a:lnTo>
                  <a:lnTo>
                    <a:pt x="363" y="78"/>
                  </a:lnTo>
                  <a:lnTo>
                    <a:pt x="365" y="73"/>
                  </a:lnTo>
                  <a:lnTo>
                    <a:pt x="368" y="68"/>
                  </a:lnTo>
                  <a:lnTo>
                    <a:pt x="368" y="62"/>
                  </a:lnTo>
                  <a:lnTo>
                    <a:pt x="368" y="57"/>
                  </a:lnTo>
                  <a:lnTo>
                    <a:pt x="365" y="50"/>
                  </a:lnTo>
                  <a:lnTo>
                    <a:pt x="363" y="45"/>
                  </a:lnTo>
                  <a:lnTo>
                    <a:pt x="359" y="41"/>
                  </a:lnTo>
                  <a:lnTo>
                    <a:pt x="350" y="32"/>
                  </a:lnTo>
                  <a:lnTo>
                    <a:pt x="341" y="25"/>
                  </a:lnTo>
                  <a:lnTo>
                    <a:pt x="331" y="18"/>
                  </a:lnTo>
                  <a:lnTo>
                    <a:pt x="321" y="13"/>
                  </a:lnTo>
                  <a:lnTo>
                    <a:pt x="312" y="8"/>
                  </a:lnTo>
                  <a:lnTo>
                    <a:pt x="301" y="4"/>
                  </a:lnTo>
                  <a:lnTo>
                    <a:pt x="291" y="2"/>
                  </a:lnTo>
                  <a:lnTo>
                    <a:pt x="282" y="0"/>
                  </a:lnTo>
                  <a:lnTo>
                    <a:pt x="272" y="0"/>
                  </a:lnTo>
                  <a:lnTo>
                    <a:pt x="262" y="0"/>
                  </a:lnTo>
                  <a:lnTo>
                    <a:pt x="254" y="2"/>
                  </a:lnTo>
                  <a:lnTo>
                    <a:pt x="244" y="4"/>
                  </a:lnTo>
                  <a:lnTo>
                    <a:pt x="236" y="9"/>
                  </a:lnTo>
                  <a:lnTo>
                    <a:pt x="227" y="13"/>
                  </a:lnTo>
                  <a:lnTo>
                    <a:pt x="220" y="19"/>
                  </a:lnTo>
                  <a:lnTo>
                    <a:pt x="212" y="26"/>
                  </a:lnTo>
                  <a:lnTo>
                    <a:pt x="35" y="201"/>
                  </a:lnTo>
                  <a:lnTo>
                    <a:pt x="28" y="209"/>
                  </a:lnTo>
                  <a:lnTo>
                    <a:pt x="20" y="219"/>
                  </a:lnTo>
                  <a:lnTo>
                    <a:pt x="14" y="228"/>
                  </a:lnTo>
                  <a:lnTo>
                    <a:pt x="9" y="239"/>
                  </a:lnTo>
                  <a:lnTo>
                    <a:pt x="5" y="251"/>
                  </a:lnTo>
                  <a:lnTo>
                    <a:pt x="2" y="262"/>
                  </a:lnTo>
                  <a:lnTo>
                    <a:pt x="1" y="274"/>
                  </a:lnTo>
                  <a:lnTo>
                    <a:pt x="0" y="285"/>
                  </a:lnTo>
                  <a:lnTo>
                    <a:pt x="1" y="297"/>
                  </a:lnTo>
                  <a:lnTo>
                    <a:pt x="2" y="309"/>
                  </a:lnTo>
                  <a:lnTo>
                    <a:pt x="5" y="321"/>
                  </a:lnTo>
                  <a:lnTo>
                    <a:pt x="9" y="331"/>
                  </a:lnTo>
                  <a:lnTo>
                    <a:pt x="14" y="342"/>
                  </a:lnTo>
                  <a:lnTo>
                    <a:pt x="20" y="352"/>
                  </a:lnTo>
                  <a:lnTo>
                    <a:pt x="26" y="361"/>
                  </a:lnTo>
                  <a:lnTo>
                    <a:pt x="35" y="370"/>
                  </a:lnTo>
                  <a:lnTo>
                    <a:pt x="135" y="470"/>
                  </a:lnTo>
                  <a:lnTo>
                    <a:pt x="143" y="478"/>
                  </a:lnTo>
                  <a:lnTo>
                    <a:pt x="153" y="485"/>
                  </a:lnTo>
                  <a:lnTo>
                    <a:pt x="163" y="491"/>
                  </a:lnTo>
                  <a:lnTo>
                    <a:pt x="173" y="497"/>
                  </a:lnTo>
                  <a:lnTo>
                    <a:pt x="184" y="500"/>
                  </a:lnTo>
                  <a:lnTo>
                    <a:pt x="196" y="503"/>
                  </a:lnTo>
                  <a:lnTo>
                    <a:pt x="208" y="505"/>
                  </a:lnTo>
                  <a:lnTo>
                    <a:pt x="220" y="505"/>
                  </a:lnTo>
                  <a:lnTo>
                    <a:pt x="220" y="505"/>
                  </a:lnTo>
                  <a:lnTo>
                    <a:pt x="220" y="505"/>
                  </a:lnTo>
                  <a:lnTo>
                    <a:pt x="231" y="505"/>
                  </a:lnTo>
                  <a:lnTo>
                    <a:pt x="243" y="503"/>
                  </a:lnTo>
                  <a:lnTo>
                    <a:pt x="255" y="500"/>
                  </a:lnTo>
                  <a:lnTo>
                    <a:pt x="266" y="497"/>
                  </a:lnTo>
                  <a:lnTo>
                    <a:pt x="276" y="491"/>
                  </a:lnTo>
                  <a:lnTo>
                    <a:pt x="286" y="485"/>
                  </a:lnTo>
                  <a:lnTo>
                    <a:pt x="296" y="478"/>
                  </a:lnTo>
                  <a:lnTo>
                    <a:pt x="304" y="470"/>
                  </a:lnTo>
                  <a:lnTo>
                    <a:pt x="479" y="294"/>
                  </a:lnTo>
                  <a:lnTo>
                    <a:pt x="487" y="286"/>
                  </a:lnTo>
                  <a:lnTo>
                    <a:pt x="492" y="278"/>
                  </a:lnTo>
                  <a:lnTo>
                    <a:pt x="496" y="269"/>
                  </a:lnTo>
                  <a:lnTo>
                    <a:pt x="501" y="261"/>
                  </a:lnTo>
                  <a:lnTo>
                    <a:pt x="503" y="252"/>
                  </a:lnTo>
                  <a:lnTo>
                    <a:pt x="505" y="242"/>
                  </a:lnTo>
                  <a:lnTo>
                    <a:pt x="505" y="233"/>
                  </a:lnTo>
                  <a:lnTo>
                    <a:pt x="505" y="223"/>
                  </a:lnTo>
                  <a:lnTo>
                    <a:pt x="503" y="213"/>
                  </a:lnTo>
                  <a:lnTo>
                    <a:pt x="501" y="204"/>
                  </a:lnTo>
                  <a:lnTo>
                    <a:pt x="497" y="194"/>
                  </a:lnTo>
                  <a:lnTo>
                    <a:pt x="492" y="183"/>
                  </a:lnTo>
                  <a:lnTo>
                    <a:pt x="487" y="174"/>
                  </a:lnTo>
                  <a:lnTo>
                    <a:pt x="480" y="164"/>
                  </a:lnTo>
                  <a:lnTo>
                    <a:pt x="473" y="156"/>
                  </a:lnTo>
                  <a:lnTo>
                    <a:pt x="464" y="146"/>
                  </a:lnTo>
                  <a:lnTo>
                    <a:pt x="460" y="143"/>
                  </a:lnTo>
                  <a:lnTo>
                    <a:pt x="454" y="139"/>
                  </a:lnTo>
                  <a:lnTo>
                    <a:pt x="449" y="137"/>
                  </a:lnTo>
                  <a:lnTo>
                    <a:pt x="443" y="137"/>
                  </a:lnTo>
                  <a:lnTo>
                    <a:pt x="437" y="137"/>
                  </a:lnTo>
                  <a:lnTo>
                    <a:pt x="432" y="139"/>
                  </a:lnTo>
                  <a:lnTo>
                    <a:pt x="427" y="143"/>
                  </a:lnTo>
                  <a:lnTo>
                    <a:pt x="422" y="146"/>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5" name="Google Shape;545;p43"/>
            <p:cNvSpPr/>
            <p:nvPr/>
          </p:nvSpPr>
          <p:spPr>
            <a:xfrm>
              <a:off x="11104563" y="1997075"/>
              <a:ext cx="114300" cy="114300"/>
            </a:xfrm>
            <a:custGeom>
              <a:rect b="b" l="l" r="r" t="t"/>
              <a:pathLst>
                <a:path extrusionOk="0" h="360" w="362">
                  <a:moveTo>
                    <a:pt x="10" y="352"/>
                  </a:moveTo>
                  <a:lnTo>
                    <a:pt x="14" y="355"/>
                  </a:lnTo>
                  <a:lnTo>
                    <a:pt x="20" y="358"/>
                  </a:lnTo>
                  <a:lnTo>
                    <a:pt x="25" y="360"/>
                  </a:lnTo>
                  <a:lnTo>
                    <a:pt x="30" y="360"/>
                  </a:lnTo>
                  <a:lnTo>
                    <a:pt x="37" y="360"/>
                  </a:lnTo>
                  <a:lnTo>
                    <a:pt x="42" y="358"/>
                  </a:lnTo>
                  <a:lnTo>
                    <a:pt x="48" y="355"/>
                  </a:lnTo>
                  <a:lnTo>
                    <a:pt x="52" y="352"/>
                  </a:lnTo>
                  <a:lnTo>
                    <a:pt x="352" y="52"/>
                  </a:lnTo>
                  <a:lnTo>
                    <a:pt x="356" y="46"/>
                  </a:lnTo>
                  <a:lnTo>
                    <a:pt x="359" y="41"/>
                  </a:lnTo>
                  <a:lnTo>
                    <a:pt x="361" y="36"/>
                  </a:lnTo>
                  <a:lnTo>
                    <a:pt x="362" y="30"/>
                  </a:lnTo>
                  <a:lnTo>
                    <a:pt x="361" y="24"/>
                  </a:lnTo>
                  <a:lnTo>
                    <a:pt x="359" y="18"/>
                  </a:lnTo>
                  <a:lnTo>
                    <a:pt x="356" y="13"/>
                  </a:lnTo>
                  <a:lnTo>
                    <a:pt x="352" y="9"/>
                  </a:lnTo>
                  <a:lnTo>
                    <a:pt x="348" y="4"/>
                  </a:lnTo>
                  <a:lnTo>
                    <a:pt x="343" y="2"/>
                  </a:lnTo>
                  <a:lnTo>
                    <a:pt x="337" y="0"/>
                  </a:lnTo>
                  <a:lnTo>
                    <a:pt x="332" y="0"/>
                  </a:lnTo>
                  <a:lnTo>
                    <a:pt x="325" y="0"/>
                  </a:lnTo>
                  <a:lnTo>
                    <a:pt x="320" y="2"/>
                  </a:lnTo>
                  <a:lnTo>
                    <a:pt x="315" y="4"/>
                  </a:lnTo>
                  <a:lnTo>
                    <a:pt x="310" y="9"/>
                  </a:lnTo>
                  <a:lnTo>
                    <a:pt x="10" y="309"/>
                  </a:lnTo>
                  <a:lnTo>
                    <a:pt x="6" y="314"/>
                  </a:lnTo>
                  <a:lnTo>
                    <a:pt x="3" y="319"/>
                  </a:lnTo>
                  <a:lnTo>
                    <a:pt x="1" y="325"/>
                  </a:lnTo>
                  <a:lnTo>
                    <a:pt x="0" y="330"/>
                  </a:lnTo>
                  <a:lnTo>
                    <a:pt x="1" y="336"/>
                  </a:lnTo>
                  <a:lnTo>
                    <a:pt x="3" y="342"/>
                  </a:lnTo>
                  <a:lnTo>
                    <a:pt x="6" y="346"/>
                  </a:lnTo>
                  <a:lnTo>
                    <a:pt x="10" y="352"/>
                  </a:lnTo>
                  <a:close/>
                </a:path>
              </a:pathLst>
            </a:custGeom>
            <a:solidFill>
              <a:srgbClr val="40404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546" name="Google Shape;546;p43"/>
          <p:cNvSpPr/>
          <p:nvPr/>
        </p:nvSpPr>
        <p:spPr>
          <a:xfrm>
            <a:off x="10125718" y="4418614"/>
            <a:ext cx="211189" cy="523632"/>
          </a:xfrm>
          <a:custGeom>
            <a:rect b="b" l="l" r="r" t="t"/>
            <a:pathLst>
              <a:path extrusionOk="0" h="903" w="362">
                <a:moveTo>
                  <a:pt x="211" y="718"/>
                </a:moveTo>
                <a:lnTo>
                  <a:pt x="211" y="486"/>
                </a:lnTo>
                <a:lnTo>
                  <a:pt x="220" y="489"/>
                </a:lnTo>
                <a:lnTo>
                  <a:pt x="230" y="492"/>
                </a:lnTo>
                <a:lnTo>
                  <a:pt x="238" y="496"/>
                </a:lnTo>
                <a:lnTo>
                  <a:pt x="247" y="502"/>
                </a:lnTo>
                <a:lnTo>
                  <a:pt x="255" y="507"/>
                </a:lnTo>
                <a:lnTo>
                  <a:pt x="262" y="513"/>
                </a:lnTo>
                <a:lnTo>
                  <a:pt x="268" y="520"/>
                </a:lnTo>
                <a:lnTo>
                  <a:pt x="275" y="527"/>
                </a:lnTo>
                <a:lnTo>
                  <a:pt x="281" y="536"/>
                </a:lnTo>
                <a:lnTo>
                  <a:pt x="286" y="543"/>
                </a:lnTo>
                <a:lnTo>
                  <a:pt x="291" y="553"/>
                </a:lnTo>
                <a:lnTo>
                  <a:pt x="294" y="562"/>
                </a:lnTo>
                <a:lnTo>
                  <a:pt x="297" y="571"/>
                </a:lnTo>
                <a:lnTo>
                  <a:pt x="300" y="581"/>
                </a:lnTo>
                <a:lnTo>
                  <a:pt x="301" y="592"/>
                </a:lnTo>
                <a:lnTo>
                  <a:pt x="301" y="602"/>
                </a:lnTo>
                <a:lnTo>
                  <a:pt x="301" y="612"/>
                </a:lnTo>
                <a:lnTo>
                  <a:pt x="300" y="623"/>
                </a:lnTo>
                <a:lnTo>
                  <a:pt x="297" y="632"/>
                </a:lnTo>
                <a:lnTo>
                  <a:pt x="294" y="642"/>
                </a:lnTo>
                <a:lnTo>
                  <a:pt x="291" y="651"/>
                </a:lnTo>
                <a:lnTo>
                  <a:pt x="286" y="659"/>
                </a:lnTo>
                <a:lnTo>
                  <a:pt x="281" y="668"/>
                </a:lnTo>
                <a:lnTo>
                  <a:pt x="275" y="676"/>
                </a:lnTo>
                <a:lnTo>
                  <a:pt x="268" y="684"/>
                </a:lnTo>
                <a:lnTo>
                  <a:pt x="262" y="690"/>
                </a:lnTo>
                <a:lnTo>
                  <a:pt x="255" y="697"/>
                </a:lnTo>
                <a:lnTo>
                  <a:pt x="247" y="702"/>
                </a:lnTo>
                <a:lnTo>
                  <a:pt x="238" y="708"/>
                </a:lnTo>
                <a:lnTo>
                  <a:pt x="230" y="712"/>
                </a:lnTo>
                <a:lnTo>
                  <a:pt x="220" y="715"/>
                </a:lnTo>
                <a:lnTo>
                  <a:pt x="211" y="718"/>
                </a:lnTo>
                <a:close/>
                <a:moveTo>
                  <a:pt x="150" y="417"/>
                </a:moveTo>
                <a:lnTo>
                  <a:pt x="141" y="415"/>
                </a:lnTo>
                <a:lnTo>
                  <a:pt x="131" y="410"/>
                </a:lnTo>
                <a:lnTo>
                  <a:pt x="123" y="406"/>
                </a:lnTo>
                <a:lnTo>
                  <a:pt x="114" y="401"/>
                </a:lnTo>
                <a:lnTo>
                  <a:pt x="107" y="395"/>
                </a:lnTo>
                <a:lnTo>
                  <a:pt x="99" y="389"/>
                </a:lnTo>
                <a:lnTo>
                  <a:pt x="93" y="383"/>
                </a:lnTo>
                <a:lnTo>
                  <a:pt x="86" y="375"/>
                </a:lnTo>
                <a:lnTo>
                  <a:pt x="80" y="368"/>
                </a:lnTo>
                <a:lnTo>
                  <a:pt x="75" y="359"/>
                </a:lnTo>
                <a:lnTo>
                  <a:pt x="71" y="350"/>
                </a:lnTo>
                <a:lnTo>
                  <a:pt x="67" y="341"/>
                </a:lnTo>
                <a:lnTo>
                  <a:pt x="64" y="331"/>
                </a:lnTo>
                <a:lnTo>
                  <a:pt x="61" y="321"/>
                </a:lnTo>
                <a:lnTo>
                  <a:pt x="60" y="311"/>
                </a:lnTo>
                <a:lnTo>
                  <a:pt x="60" y="301"/>
                </a:lnTo>
                <a:lnTo>
                  <a:pt x="60" y="290"/>
                </a:lnTo>
                <a:lnTo>
                  <a:pt x="61" y="281"/>
                </a:lnTo>
                <a:lnTo>
                  <a:pt x="64" y="270"/>
                </a:lnTo>
                <a:lnTo>
                  <a:pt x="67" y="261"/>
                </a:lnTo>
                <a:lnTo>
                  <a:pt x="71" y="252"/>
                </a:lnTo>
                <a:lnTo>
                  <a:pt x="75" y="243"/>
                </a:lnTo>
                <a:lnTo>
                  <a:pt x="80" y="235"/>
                </a:lnTo>
                <a:lnTo>
                  <a:pt x="86" y="227"/>
                </a:lnTo>
                <a:lnTo>
                  <a:pt x="93" y="219"/>
                </a:lnTo>
                <a:lnTo>
                  <a:pt x="99" y="212"/>
                </a:lnTo>
                <a:lnTo>
                  <a:pt x="107" y="206"/>
                </a:lnTo>
                <a:lnTo>
                  <a:pt x="114" y="200"/>
                </a:lnTo>
                <a:lnTo>
                  <a:pt x="123" y="195"/>
                </a:lnTo>
                <a:lnTo>
                  <a:pt x="131" y="191"/>
                </a:lnTo>
                <a:lnTo>
                  <a:pt x="141" y="187"/>
                </a:lnTo>
                <a:lnTo>
                  <a:pt x="150" y="184"/>
                </a:lnTo>
                <a:lnTo>
                  <a:pt x="150" y="417"/>
                </a:lnTo>
                <a:close/>
                <a:moveTo>
                  <a:pt x="211" y="424"/>
                </a:moveTo>
                <a:lnTo>
                  <a:pt x="211" y="184"/>
                </a:lnTo>
                <a:lnTo>
                  <a:pt x="220" y="187"/>
                </a:lnTo>
                <a:lnTo>
                  <a:pt x="230" y="191"/>
                </a:lnTo>
                <a:lnTo>
                  <a:pt x="238" y="195"/>
                </a:lnTo>
                <a:lnTo>
                  <a:pt x="247" y="200"/>
                </a:lnTo>
                <a:lnTo>
                  <a:pt x="255" y="206"/>
                </a:lnTo>
                <a:lnTo>
                  <a:pt x="262" y="212"/>
                </a:lnTo>
                <a:lnTo>
                  <a:pt x="268" y="219"/>
                </a:lnTo>
                <a:lnTo>
                  <a:pt x="275" y="227"/>
                </a:lnTo>
                <a:lnTo>
                  <a:pt x="281" y="235"/>
                </a:lnTo>
                <a:lnTo>
                  <a:pt x="286" y="243"/>
                </a:lnTo>
                <a:lnTo>
                  <a:pt x="291" y="252"/>
                </a:lnTo>
                <a:lnTo>
                  <a:pt x="294" y="261"/>
                </a:lnTo>
                <a:lnTo>
                  <a:pt x="297" y="270"/>
                </a:lnTo>
                <a:lnTo>
                  <a:pt x="300" y="281"/>
                </a:lnTo>
                <a:lnTo>
                  <a:pt x="301" y="290"/>
                </a:lnTo>
                <a:lnTo>
                  <a:pt x="301" y="301"/>
                </a:lnTo>
                <a:lnTo>
                  <a:pt x="302" y="306"/>
                </a:lnTo>
                <a:lnTo>
                  <a:pt x="304" y="313"/>
                </a:lnTo>
                <a:lnTo>
                  <a:pt x="306" y="317"/>
                </a:lnTo>
                <a:lnTo>
                  <a:pt x="310" y="322"/>
                </a:lnTo>
                <a:lnTo>
                  <a:pt x="315" y="326"/>
                </a:lnTo>
                <a:lnTo>
                  <a:pt x="319" y="329"/>
                </a:lnTo>
                <a:lnTo>
                  <a:pt x="325" y="330"/>
                </a:lnTo>
                <a:lnTo>
                  <a:pt x="331" y="331"/>
                </a:lnTo>
                <a:lnTo>
                  <a:pt x="337" y="330"/>
                </a:lnTo>
                <a:lnTo>
                  <a:pt x="342" y="329"/>
                </a:lnTo>
                <a:lnTo>
                  <a:pt x="348" y="326"/>
                </a:lnTo>
                <a:lnTo>
                  <a:pt x="352" y="322"/>
                </a:lnTo>
                <a:lnTo>
                  <a:pt x="356" y="317"/>
                </a:lnTo>
                <a:lnTo>
                  <a:pt x="359" y="313"/>
                </a:lnTo>
                <a:lnTo>
                  <a:pt x="361" y="306"/>
                </a:lnTo>
                <a:lnTo>
                  <a:pt x="362" y="301"/>
                </a:lnTo>
                <a:lnTo>
                  <a:pt x="361" y="284"/>
                </a:lnTo>
                <a:lnTo>
                  <a:pt x="359" y="268"/>
                </a:lnTo>
                <a:lnTo>
                  <a:pt x="354" y="253"/>
                </a:lnTo>
                <a:lnTo>
                  <a:pt x="350" y="238"/>
                </a:lnTo>
                <a:lnTo>
                  <a:pt x="344" y="223"/>
                </a:lnTo>
                <a:lnTo>
                  <a:pt x="336" y="209"/>
                </a:lnTo>
                <a:lnTo>
                  <a:pt x="327" y="196"/>
                </a:lnTo>
                <a:lnTo>
                  <a:pt x="318" y="184"/>
                </a:lnTo>
                <a:lnTo>
                  <a:pt x="307" y="172"/>
                </a:lnTo>
                <a:lnTo>
                  <a:pt x="296" y="162"/>
                </a:lnTo>
                <a:lnTo>
                  <a:pt x="283" y="153"/>
                </a:lnTo>
                <a:lnTo>
                  <a:pt x="271" y="144"/>
                </a:lnTo>
                <a:lnTo>
                  <a:pt x="257" y="137"/>
                </a:lnTo>
                <a:lnTo>
                  <a:pt x="242" y="130"/>
                </a:lnTo>
                <a:lnTo>
                  <a:pt x="227" y="126"/>
                </a:lnTo>
                <a:lnTo>
                  <a:pt x="211" y="123"/>
                </a:lnTo>
                <a:lnTo>
                  <a:pt x="211" y="30"/>
                </a:lnTo>
                <a:lnTo>
                  <a:pt x="211" y="23"/>
                </a:lnTo>
                <a:lnTo>
                  <a:pt x="208" y="18"/>
                </a:lnTo>
                <a:lnTo>
                  <a:pt x="205" y="12"/>
                </a:lnTo>
                <a:lnTo>
                  <a:pt x="202" y="8"/>
                </a:lnTo>
                <a:lnTo>
                  <a:pt x="198" y="5"/>
                </a:lnTo>
                <a:lnTo>
                  <a:pt x="192" y="2"/>
                </a:lnTo>
                <a:lnTo>
                  <a:pt x="187" y="1"/>
                </a:lnTo>
                <a:lnTo>
                  <a:pt x="181" y="0"/>
                </a:lnTo>
                <a:lnTo>
                  <a:pt x="174" y="1"/>
                </a:lnTo>
                <a:lnTo>
                  <a:pt x="169" y="2"/>
                </a:lnTo>
                <a:lnTo>
                  <a:pt x="163" y="5"/>
                </a:lnTo>
                <a:lnTo>
                  <a:pt x="159" y="8"/>
                </a:lnTo>
                <a:lnTo>
                  <a:pt x="156" y="12"/>
                </a:lnTo>
                <a:lnTo>
                  <a:pt x="153" y="18"/>
                </a:lnTo>
                <a:lnTo>
                  <a:pt x="152" y="24"/>
                </a:lnTo>
                <a:lnTo>
                  <a:pt x="150" y="30"/>
                </a:lnTo>
                <a:lnTo>
                  <a:pt x="150" y="123"/>
                </a:lnTo>
                <a:lnTo>
                  <a:pt x="134" y="126"/>
                </a:lnTo>
                <a:lnTo>
                  <a:pt x="119" y="130"/>
                </a:lnTo>
                <a:lnTo>
                  <a:pt x="105" y="137"/>
                </a:lnTo>
                <a:lnTo>
                  <a:pt x="92" y="144"/>
                </a:lnTo>
                <a:lnTo>
                  <a:pt x="78" y="153"/>
                </a:lnTo>
                <a:lnTo>
                  <a:pt x="66" y="162"/>
                </a:lnTo>
                <a:lnTo>
                  <a:pt x="54" y="172"/>
                </a:lnTo>
                <a:lnTo>
                  <a:pt x="43" y="184"/>
                </a:lnTo>
                <a:lnTo>
                  <a:pt x="34" y="196"/>
                </a:lnTo>
                <a:lnTo>
                  <a:pt x="25" y="209"/>
                </a:lnTo>
                <a:lnTo>
                  <a:pt x="18" y="223"/>
                </a:lnTo>
                <a:lnTo>
                  <a:pt x="11" y="238"/>
                </a:lnTo>
                <a:lnTo>
                  <a:pt x="7" y="253"/>
                </a:lnTo>
                <a:lnTo>
                  <a:pt x="2" y="268"/>
                </a:lnTo>
                <a:lnTo>
                  <a:pt x="0" y="284"/>
                </a:lnTo>
                <a:lnTo>
                  <a:pt x="0" y="301"/>
                </a:lnTo>
                <a:lnTo>
                  <a:pt x="0" y="317"/>
                </a:lnTo>
                <a:lnTo>
                  <a:pt x="2" y="333"/>
                </a:lnTo>
                <a:lnTo>
                  <a:pt x="7" y="349"/>
                </a:lnTo>
                <a:lnTo>
                  <a:pt x="11" y="364"/>
                </a:lnTo>
                <a:lnTo>
                  <a:pt x="18" y="378"/>
                </a:lnTo>
                <a:lnTo>
                  <a:pt x="25" y="392"/>
                </a:lnTo>
                <a:lnTo>
                  <a:pt x="34" y="405"/>
                </a:lnTo>
                <a:lnTo>
                  <a:pt x="43" y="418"/>
                </a:lnTo>
                <a:lnTo>
                  <a:pt x="54" y="430"/>
                </a:lnTo>
                <a:lnTo>
                  <a:pt x="66" y="439"/>
                </a:lnTo>
                <a:lnTo>
                  <a:pt x="78" y="449"/>
                </a:lnTo>
                <a:lnTo>
                  <a:pt x="92" y="458"/>
                </a:lnTo>
                <a:lnTo>
                  <a:pt x="105" y="465"/>
                </a:lnTo>
                <a:lnTo>
                  <a:pt x="119" y="470"/>
                </a:lnTo>
                <a:lnTo>
                  <a:pt x="134" y="476"/>
                </a:lnTo>
                <a:lnTo>
                  <a:pt x="150" y="479"/>
                </a:lnTo>
                <a:lnTo>
                  <a:pt x="150" y="718"/>
                </a:lnTo>
                <a:lnTo>
                  <a:pt x="141" y="715"/>
                </a:lnTo>
                <a:lnTo>
                  <a:pt x="131" y="712"/>
                </a:lnTo>
                <a:lnTo>
                  <a:pt x="123" y="708"/>
                </a:lnTo>
                <a:lnTo>
                  <a:pt x="114" y="702"/>
                </a:lnTo>
                <a:lnTo>
                  <a:pt x="107" y="697"/>
                </a:lnTo>
                <a:lnTo>
                  <a:pt x="99" y="690"/>
                </a:lnTo>
                <a:lnTo>
                  <a:pt x="93" y="684"/>
                </a:lnTo>
                <a:lnTo>
                  <a:pt x="86" y="676"/>
                </a:lnTo>
                <a:lnTo>
                  <a:pt x="80" y="668"/>
                </a:lnTo>
                <a:lnTo>
                  <a:pt x="75" y="660"/>
                </a:lnTo>
                <a:lnTo>
                  <a:pt x="71" y="651"/>
                </a:lnTo>
                <a:lnTo>
                  <a:pt x="67" y="642"/>
                </a:lnTo>
                <a:lnTo>
                  <a:pt x="64" y="632"/>
                </a:lnTo>
                <a:lnTo>
                  <a:pt x="61" y="623"/>
                </a:lnTo>
                <a:lnTo>
                  <a:pt x="60" y="612"/>
                </a:lnTo>
                <a:lnTo>
                  <a:pt x="60" y="602"/>
                </a:lnTo>
                <a:lnTo>
                  <a:pt x="59" y="596"/>
                </a:lnTo>
                <a:lnTo>
                  <a:pt x="58" y="591"/>
                </a:lnTo>
                <a:lnTo>
                  <a:pt x="55" y="585"/>
                </a:lnTo>
                <a:lnTo>
                  <a:pt x="52" y="581"/>
                </a:lnTo>
                <a:lnTo>
                  <a:pt x="46" y="577"/>
                </a:lnTo>
                <a:lnTo>
                  <a:pt x="42" y="575"/>
                </a:lnTo>
                <a:lnTo>
                  <a:pt x="36" y="572"/>
                </a:lnTo>
                <a:lnTo>
                  <a:pt x="30" y="571"/>
                </a:lnTo>
                <a:lnTo>
                  <a:pt x="24" y="572"/>
                </a:lnTo>
                <a:lnTo>
                  <a:pt x="19" y="575"/>
                </a:lnTo>
                <a:lnTo>
                  <a:pt x="13" y="577"/>
                </a:lnTo>
                <a:lnTo>
                  <a:pt x="9" y="581"/>
                </a:lnTo>
                <a:lnTo>
                  <a:pt x="5" y="585"/>
                </a:lnTo>
                <a:lnTo>
                  <a:pt x="2" y="591"/>
                </a:lnTo>
                <a:lnTo>
                  <a:pt x="0" y="596"/>
                </a:lnTo>
                <a:lnTo>
                  <a:pt x="0" y="602"/>
                </a:lnTo>
                <a:lnTo>
                  <a:pt x="0" y="619"/>
                </a:lnTo>
                <a:lnTo>
                  <a:pt x="2" y="635"/>
                </a:lnTo>
                <a:lnTo>
                  <a:pt x="7" y="651"/>
                </a:lnTo>
                <a:lnTo>
                  <a:pt x="11" y="666"/>
                </a:lnTo>
                <a:lnTo>
                  <a:pt x="18" y="680"/>
                </a:lnTo>
                <a:lnTo>
                  <a:pt x="25" y="694"/>
                </a:lnTo>
                <a:lnTo>
                  <a:pt x="34" y="706"/>
                </a:lnTo>
                <a:lnTo>
                  <a:pt x="43" y="719"/>
                </a:lnTo>
                <a:lnTo>
                  <a:pt x="54" y="730"/>
                </a:lnTo>
                <a:lnTo>
                  <a:pt x="66" y="741"/>
                </a:lnTo>
                <a:lnTo>
                  <a:pt x="78" y="750"/>
                </a:lnTo>
                <a:lnTo>
                  <a:pt x="92" y="759"/>
                </a:lnTo>
                <a:lnTo>
                  <a:pt x="105" y="765"/>
                </a:lnTo>
                <a:lnTo>
                  <a:pt x="119" y="772"/>
                </a:lnTo>
                <a:lnTo>
                  <a:pt x="134" y="776"/>
                </a:lnTo>
                <a:lnTo>
                  <a:pt x="150" y="779"/>
                </a:lnTo>
                <a:lnTo>
                  <a:pt x="150" y="873"/>
                </a:lnTo>
                <a:lnTo>
                  <a:pt x="152" y="879"/>
                </a:lnTo>
                <a:lnTo>
                  <a:pt x="153" y="885"/>
                </a:lnTo>
                <a:lnTo>
                  <a:pt x="156" y="890"/>
                </a:lnTo>
                <a:lnTo>
                  <a:pt x="159" y="894"/>
                </a:lnTo>
                <a:lnTo>
                  <a:pt x="163" y="897"/>
                </a:lnTo>
                <a:lnTo>
                  <a:pt x="169" y="901"/>
                </a:lnTo>
                <a:lnTo>
                  <a:pt x="174" y="903"/>
                </a:lnTo>
                <a:lnTo>
                  <a:pt x="181" y="903"/>
                </a:lnTo>
                <a:lnTo>
                  <a:pt x="187" y="903"/>
                </a:lnTo>
                <a:lnTo>
                  <a:pt x="192" y="901"/>
                </a:lnTo>
                <a:lnTo>
                  <a:pt x="198" y="897"/>
                </a:lnTo>
                <a:lnTo>
                  <a:pt x="202" y="894"/>
                </a:lnTo>
                <a:lnTo>
                  <a:pt x="205" y="890"/>
                </a:lnTo>
                <a:lnTo>
                  <a:pt x="208" y="885"/>
                </a:lnTo>
                <a:lnTo>
                  <a:pt x="211" y="879"/>
                </a:lnTo>
                <a:lnTo>
                  <a:pt x="211" y="873"/>
                </a:lnTo>
                <a:lnTo>
                  <a:pt x="211" y="779"/>
                </a:lnTo>
                <a:lnTo>
                  <a:pt x="227" y="776"/>
                </a:lnTo>
                <a:lnTo>
                  <a:pt x="242" y="772"/>
                </a:lnTo>
                <a:lnTo>
                  <a:pt x="257" y="765"/>
                </a:lnTo>
                <a:lnTo>
                  <a:pt x="271" y="758"/>
                </a:lnTo>
                <a:lnTo>
                  <a:pt x="283" y="750"/>
                </a:lnTo>
                <a:lnTo>
                  <a:pt x="296" y="741"/>
                </a:lnTo>
                <a:lnTo>
                  <a:pt x="307" y="730"/>
                </a:lnTo>
                <a:lnTo>
                  <a:pt x="318" y="719"/>
                </a:lnTo>
                <a:lnTo>
                  <a:pt x="327" y="706"/>
                </a:lnTo>
                <a:lnTo>
                  <a:pt x="336" y="694"/>
                </a:lnTo>
                <a:lnTo>
                  <a:pt x="344" y="680"/>
                </a:lnTo>
                <a:lnTo>
                  <a:pt x="350" y="666"/>
                </a:lnTo>
                <a:lnTo>
                  <a:pt x="354" y="651"/>
                </a:lnTo>
                <a:lnTo>
                  <a:pt x="359" y="635"/>
                </a:lnTo>
                <a:lnTo>
                  <a:pt x="361" y="619"/>
                </a:lnTo>
                <a:lnTo>
                  <a:pt x="362" y="602"/>
                </a:lnTo>
                <a:lnTo>
                  <a:pt x="361" y="585"/>
                </a:lnTo>
                <a:lnTo>
                  <a:pt x="359" y="569"/>
                </a:lnTo>
                <a:lnTo>
                  <a:pt x="354" y="553"/>
                </a:lnTo>
                <a:lnTo>
                  <a:pt x="350" y="538"/>
                </a:lnTo>
                <a:lnTo>
                  <a:pt x="344" y="524"/>
                </a:lnTo>
                <a:lnTo>
                  <a:pt x="336" y="510"/>
                </a:lnTo>
                <a:lnTo>
                  <a:pt x="327" y="497"/>
                </a:lnTo>
                <a:lnTo>
                  <a:pt x="318" y="484"/>
                </a:lnTo>
                <a:lnTo>
                  <a:pt x="307" y="474"/>
                </a:lnTo>
                <a:lnTo>
                  <a:pt x="296" y="463"/>
                </a:lnTo>
                <a:lnTo>
                  <a:pt x="283" y="453"/>
                </a:lnTo>
                <a:lnTo>
                  <a:pt x="271" y="445"/>
                </a:lnTo>
                <a:lnTo>
                  <a:pt x="257" y="438"/>
                </a:lnTo>
                <a:lnTo>
                  <a:pt x="242" y="432"/>
                </a:lnTo>
                <a:lnTo>
                  <a:pt x="227" y="428"/>
                </a:lnTo>
                <a:lnTo>
                  <a:pt x="211" y="424"/>
                </a:lnTo>
                <a:close/>
              </a:path>
            </a:pathLst>
          </a:custGeom>
          <a:solidFill>
            <a:srgbClr val="FFBE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7" name="Google Shape;547;p43"/>
          <p:cNvSpPr txBox="1"/>
          <p:nvPr/>
        </p:nvSpPr>
        <p:spPr>
          <a:xfrm>
            <a:off x="5007712" y="2484105"/>
            <a:ext cx="2167427"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1C819E"/>
                </a:solidFill>
                <a:latin typeface="Calibri"/>
                <a:ea typeface="Calibri"/>
                <a:cs typeface="Calibri"/>
                <a:sym typeface="Calibri"/>
              </a:rPr>
              <a:t>LOREM IPSUM</a:t>
            </a:r>
            <a:endParaRPr>
              <a:latin typeface="Calibri"/>
              <a:ea typeface="Calibri"/>
              <a:cs typeface="Calibri"/>
              <a:sym typeface="Calibri"/>
            </a:endParaRPr>
          </a:p>
        </p:txBody>
      </p:sp>
      <p:sp>
        <p:nvSpPr>
          <p:cNvPr id="548" name="Google Shape;548;p43"/>
          <p:cNvSpPr txBox="1"/>
          <p:nvPr/>
        </p:nvSpPr>
        <p:spPr>
          <a:xfrm>
            <a:off x="5379682" y="2832671"/>
            <a:ext cx="1423487"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549" name="Google Shape;549;p43"/>
          <p:cNvSpPr txBox="1"/>
          <p:nvPr/>
        </p:nvSpPr>
        <p:spPr>
          <a:xfrm>
            <a:off x="9152171" y="2484105"/>
            <a:ext cx="2167427"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FFBE00"/>
                </a:solidFill>
                <a:latin typeface="Calibri"/>
                <a:ea typeface="Calibri"/>
                <a:cs typeface="Calibri"/>
                <a:sym typeface="Calibri"/>
              </a:rPr>
              <a:t>LOREM IPSUM</a:t>
            </a:r>
            <a:endParaRPr>
              <a:latin typeface="Calibri"/>
              <a:ea typeface="Calibri"/>
              <a:cs typeface="Calibri"/>
              <a:sym typeface="Calibri"/>
            </a:endParaRPr>
          </a:p>
        </p:txBody>
      </p:sp>
      <p:sp>
        <p:nvSpPr>
          <p:cNvPr id="550" name="Google Shape;550;p43"/>
          <p:cNvSpPr txBox="1"/>
          <p:nvPr/>
        </p:nvSpPr>
        <p:spPr>
          <a:xfrm>
            <a:off x="9524141" y="2832671"/>
            <a:ext cx="1423487"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551" name="Google Shape;551;p43"/>
          <p:cNvSpPr txBox="1"/>
          <p:nvPr/>
        </p:nvSpPr>
        <p:spPr>
          <a:xfrm>
            <a:off x="2944630" y="4060368"/>
            <a:ext cx="2167427"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FFBE00"/>
                </a:solidFill>
                <a:latin typeface="Calibri"/>
                <a:ea typeface="Calibri"/>
                <a:cs typeface="Calibri"/>
                <a:sym typeface="Calibri"/>
              </a:rPr>
              <a:t>LOREM IPSUM</a:t>
            </a:r>
            <a:endParaRPr>
              <a:latin typeface="Calibri"/>
              <a:ea typeface="Calibri"/>
              <a:cs typeface="Calibri"/>
              <a:sym typeface="Calibri"/>
            </a:endParaRPr>
          </a:p>
        </p:txBody>
      </p:sp>
      <p:sp>
        <p:nvSpPr>
          <p:cNvPr id="552" name="Google Shape;552;p43"/>
          <p:cNvSpPr txBox="1"/>
          <p:nvPr/>
        </p:nvSpPr>
        <p:spPr>
          <a:xfrm>
            <a:off x="3316600" y="4408934"/>
            <a:ext cx="1423487"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553" name="Google Shape;553;p43"/>
          <p:cNvSpPr txBox="1"/>
          <p:nvPr/>
        </p:nvSpPr>
        <p:spPr>
          <a:xfrm>
            <a:off x="7079943" y="4060368"/>
            <a:ext cx="2167427" cy="256480"/>
          </a:xfrm>
          <a:prstGeom prst="rect">
            <a:avLst/>
          </a:prstGeom>
          <a:noFill/>
          <a:ln>
            <a:noFill/>
          </a:ln>
        </p:spPr>
        <p:txBody>
          <a:bodyPr anchorCtr="0" anchor="t" bIns="0" lIns="0" spcFirstLastPara="1" rIns="0" wrap="square" tIns="0">
            <a:noAutofit/>
          </a:bodyPr>
          <a:lstStyle/>
          <a:p>
            <a:pPr indent="0" lvl="0" marL="0" marR="0" rtl="0" algn="ctr">
              <a:lnSpc>
                <a:spcPct val="111111"/>
              </a:lnSpc>
              <a:spcBef>
                <a:spcPts val="0"/>
              </a:spcBef>
              <a:spcAft>
                <a:spcPts val="0"/>
              </a:spcAft>
              <a:buNone/>
            </a:pPr>
            <a:r>
              <a:rPr b="1" lang="en-US" sz="1800">
                <a:solidFill>
                  <a:srgbClr val="3F3F3F"/>
                </a:solidFill>
                <a:latin typeface="Calibri"/>
                <a:ea typeface="Calibri"/>
                <a:cs typeface="Calibri"/>
                <a:sym typeface="Calibri"/>
              </a:rPr>
              <a:t>LOREM IPSUM</a:t>
            </a:r>
            <a:endParaRPr>
              <a:latin typeface="Calibri"/>
              <a:ea typeface="Calibri"/>
              <a:cs typeface="Calibri"/>
              <a:sym typeface="Calibri"/>
            </a:endParaRPr>
          </a:p>
        </p:txBody>
      </p:sp>
      <p:sp>
        <p:nvSpPr>
          <p:cNvPr id="554" name="Google Shape;554;p43"/>
          <p:cNvSpPr txBox="1"/>
          <p:nvPr/>
        </p:nvSpPr>
        <p:spPr>
          <a:xfrm>
            <a:off x="7451913" y="4408934"/>
            <a:ext cx="1423487" cy="410369"/>
          </a:xfrm>
          <a:prstGeom prst="rect">
            <a:avLst/>
          </a:prstGeom>
          <a:noFill/>
          <a:ln>
            <a:noFill/>
          </a:ln>
        </p:spPr>
        <p:txBody>
          <a:bodyPr anchorCtr="0" anchor="t" bIns="0" lIns="0" spcFirstLastPara="1" rIns="0" wrap="square" tIns="0">
            <a:noAutofit/>
          </a:bodyPr>
          <a:lstStyle/>
          <a:p>
            <a:pPr indent="0" lvl="0" marL="0" marR="0" rtl="0" algn="ctr">
              <a:lnSpc>
                <a:spcPct val="114285"/>
              </a:lnSpc>
              <a:spcBef>
                <a:spcPts val="0"/>
              </a:spcBef>
              <a:spcAft>
                <a:spcPts val="0"/>
              </a:spcAft>
              <a:buNone/>
            </a:pPr>
            <a:r>
              <a:rPr lang="en-US" sz="1400">
                <a:solidFill>
                  <a:srgbClr val="595959"/>
                </a:solidFill>
                <a:latin typeface="Calibri"/>
                <a:ea typeface="Calibri"/>
                <a:cs typeface="Calibri"/>
                <a:sym typeface="Calibri"/>
              </a:rPr>
              <a:t>Lorem ipsum dolor sit amet.</a:t>
            </a:r>
            <a:endParaRPr>
              <a:latin typeface="Calibri"/>
              <a:ea typeface="Calibri"/>
              <a:cs typeface="Calibri"/>
              <a:sym typeface="Calibri"/>
            </a:endParaRPr>
          </a:p>
        </p:txBody>
      </p:sp>
      <p:sp>
        <p:nvSpPr>
          <p:cNvPr id="555" name="Google Shape;555;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556" name="Google Shape;556;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560" name="Shape 560"/>
        <p:cNvGrpSpPr/>
        <p:nvPr/>
      </p:nvGrpSpPr>
      <p:grpSpPr>
        <a:xfrm>
          <a:off x="0" y="0"/>
          <a:ext cx="0" cy="0"/>
          <a:chOff x="0" y="0"/>
          <a:chExt cx="0" cy="0"/>
        </a:xfrm>
      </p:grpSpPr>
      <p:pic>
        <p:nvPicPr>
          <p:cNvPr id="561" name="Google Shape;561;p44" title="Points scored"/>
          <p:cNvPicPr preferRelativeResize="0"/>
          <p:nvPr/>
        </p:nvPicPr>
        <p:blipFill>
          <a:blip r:embed="rId3">
            <a:alphaModFix/>
          </a:blip>
          <a:stretch>
            <a:fillRect/>
          </a:stretch>
        </p:blipFill>
        <p:spPr>
          <a:xfrm>
            <a:off x="615538" y="1378486"/>
            <a:ext cx="10960926" cy="2731088"/>
          </a:xfrm>
          <a:prstGeom prst="rect">
            <a:avLst/>
          </a:prstGeom>
          <a:noFill/>
          <a:ln>
            <a:noFill/>
          </a:ln>
        </p:spPr>
      </p:pic>
      <p:sp>
        <p:nvSpPr>
          <p:cNvPr id="562" name="Google Shape;562;p44"/>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MARKET </a:t>
            </a:r>
            <a:r>
              <a:rPr b="1" lang="en-US" sz="4000">
                <a:solidFill>
                  <a:srgbClr val="1C819E"/>
                </a:solidFill>
                <a:latin typeface="Calibri"/>
                <a:ea typeface="Calibri"/>
                <a:cs typeface="Calibri"/>
                <a:sym typeface="Calibri"/>
              </a:rPr>
              <a:t>GROWTH</a:t>
            </a:r>
            <a:endParaRPr>
              <a:latin typeface="Calibri"/>
              <a:ea typeface="Calibri"/>
              <a:cs typeface="Calibri"/>
              <a:sym typeface="Calibri"/>
            </a:endParaRPr>
          </a:p>
        </p:txBody>
      </p:sp>
      <p:sp>
        <p:nvSpPr>
          <p:cNvPr id="563" name="Google Shape;563;p44"/>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4" name="Google Shape;564;p44"/>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5" name="Google Shape;565;p44"/>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6" name="Google Shape;566;p44"/>
          <p:cNvSpPr/>
          <p:nvPr/>
        </p:nvSpPr>
        <p:spPr>
          <a:xfrm>
            <a:off x="906326" y="4485791"/>
            <a:ext cx="431400" cy="431400"/>
          </a:xfrm>
          <a:prstGeom prst="ellipse">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7" name="Google Shape;567;p44"/>
          <p:cNvSpPr txBox="1"/>
          <p:nvPr/>
        </p:nvSpPr>
        <p:spPr>
          <a:xfrm>
            <a:off x="1434484" y="4587963"/>
            <a:ext cx="1225500" cy="227100"/>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None/>
            </a:pPr>
            <a:r>
              <a:rPr b="1" lang="en-US" sz="1200">
                <a:solidFill>
                  <a:srgbClr val="3F3F3F"/>
                </a:solidFill>
                <a:latin typeface="Calibri"/>
                <a:ea typeface="Calibri"/>
                <a:cs typeface="Calibri"/>
                <a:sym typeface="Calibri"/>
              </a:rPr>
              <a:t>LOREM IPSUM</a:t>
            </a:r>
            <a:endParaRPr>
              <a:latin typeface="Calibri"/>
              <a:ea typeface="Calibri"/>
              <a:cs typeface="Calibri"/>
              <a:sym typeface="Calibri"/>
            </a:endParaRPr>
          </a:p>
        </p:txBody>
      </p:sp>
      <p:sp>
        <p:nvSpPr>
          <p:cNvPr id="568" name="Google Shape;568;p44"/>
          <p:cNvSpPr/>
          <p:nvPr/>
        </p:nvSpPr>
        <p:spPr>
          <a:xfrm>
            <a:off x="906326" y="5004855"/>
            <a:ext cx="431443" cy="431443"/>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69" name="Google Shape;569;p44"/>
          <p:cNvSpPr txBox="1"/>
          <p:nvPr/>
        </p:nvSpPr>
        <p:spPr>
          <a:xfrm>
            <a:off x="1434484" y="5106987"/>
            <a:ext cx="1225589" cy="227178"/>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None/>
            </a:pPr>
            <a:r>
              <a:rPr b="1" lang="en-US" sz="1200">
                <a:solidFill>
                  <a:srgbClr val="3F3F3F"/>
                </a:solidFill>
                <a:latin typeface="Calibri"/>
                <a:ea typeface="Calibri"/>
                <a:cs typeface="Calibri"/>
                <a:sym typeface="Calibri"/>
              </a:rPr>
              <a:t>LOREM IPSUM</a:t>
            </a:r>
            <a:endParaRPr>
              <a:latin typeface="Calibri"/>
              <a:ea typeface="Calibri"/>
              <a:cs typeface="Calibri"/>
              <a:sym typeface="Calibri"/>
            </a:endParaRPr>
          </a:p>
        </p:txBody>
      </p:sp>
      <p:sp>
        <p:nvSpPr>
          <p:cNvPr id="570" name="Google Shape;570;p44"/>
          <p:cNvSpPr/>
          <p:nvPr/>
        </p:nvSpPr>
        <p:spPr>
          <a:xfrm>
            <a:off x="906326" y="5523919"/>
            <a:ext cx="431443" cy="431443"/>
          </a:xfrm>
          <a:prstGeom prst="ellipse">
            <a:avLst/>
          </a:prstGeom>
          <a:solidFill>
            <a:srgbClr val="1C819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71" name="Google Shape;571;p44"/>
          <p:cNvSpPr txBox="1"/>
          <p:nvPr/>
        </p:nvSpPr>
        <p:spPr>
          <a:xfrm>
            <a:off x="1434484" y="5626051"/>
            <a:ext cx="1225589" cy="227178"/>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None/>
            </a:pPr>
            <a:r>
              <a:rPr b="1" lang="en-US" sz="1200">
                <a:solidFill>
                  <a:srgbClr val="3F3F3F"/>
                </a:solidFill>
                <a:latin typeface="Calibri"/>
                <a:ea typeface="Calibri"/>
                <a:cs typeface="Calibri"/>
                <a:sym typeface="Calibri"/>
              </a:rPr>
              <a:t>LOREM IPSUM</a:t>
            </a:r>
            <a:endParaRPr>
              <a:latin typeface="Calibri"/>
              <a:ea typeface="Calibri"/>
              <a:cs typeface="Calibri"/>
              <a:sym typeface="Calibri"/>
            </a:endParaRPr>
          </a:p>
        </p:txBody>
      </p:sp>
      <p:cxnSp>
        <p:nvCxnSpPr>
          <p:cNvPr id="572" name="Google Shape;572;p44"/>
          <p:cNvCxnSpPr/>
          <p:nvPr/>
        </p:nvCxnSpPr>
        <p:spPr>
          <a:xfrm>
            <a:off x="2991994" y="4573272"/>
            <a:ext cx="0" cy="1294608"/>
          </a:xfrm>
          <a:prstGeom prst="straightConnector1">
            <a:avLst/>
          </a:prstGeom>
          <a:noFill/>
          <a:ln cap="flat" cmpd="sng" w="9525">
            <a:solidFill>
              <a:srgbClr val="404040"/>
            </a:solidFill>
            <a:prstDash val="solid"/>
            <a:miter lim="800000"/>
            <a:headEnd len="sm" w="sm" type="none"/>
            <a:tailEnd len="sm" w="sm" type="none"/>
          </a:ln>
        </p:spPr>
      </p:cxnSp>
      <p:sp>
        <p:nvSpPr>
          <p:cNvPr id="573" name="Google Shape;573;p44"/>
          <p:cNvSpPr txBox="1"/>
          <p:nvPr/>
        </p:nvSpPr>
        <p:spPr>
          <a:xfrm>
            <a:off x="3323915" y="4855092"/>
            <a:ext cx="7924655" cy="730969"/>
          </a:xfrm>
          <a:prstGeom prst="rect">
            <a:avLst/>
          </a:prstGeom>
          <a:noFill/>
          <a:ln>
            <a:noFill/>
          </a:ln>
        </p:spPr>
        <p:txBody>
          <a:bodyPr anchorCtr="0" anchor="t" bIns="0" lIns="0" spcFirstLastPara="1" rIns="0" wrap="square" tIns="0">
            <a:noAutofit/>
          </a:bodyPr>
          <a:lstStyle/>
          <a:p>
            <a:pPr indent="0" lvl="0" marL="0" marR="0" rtl="0" algn="l">
              <a:lnSpc>
                <a:spcPct val="135714"/>
              </a:lnSpc>
              <a:spcBef>
                <a:spcPts val="0"/>
              </a:spcBef>
              <a:spcAft>
                <a:spcPts val="0"/>
              </a:spcAft>
              <a:buNone/>
            </a:pPr>
            <a:r>
              <a:rPr lang="en-US" sz="1400">
                <a:solidFill>
                  <a:srgbClr val="595959"/>
                </a:solidFill>
                <a:latin typeface="Calibri"/>
                <a:ea typeface="Calibri"/>
                <a:cs typeface="Calibri"/>
                <a:sym typeface="Calibri"/>
              </a:rPr>
              <a:t>Lorem ipsum dolor sit amet, consectetur adipiscing elit. Etiam tristique mattis pulvinar. Curabitur vel libero a nisl convallis congue ac sed tortor. Morbi imperdiet vitae purus a vulputate. Nulla sit amet justo sit amet libero tristique dignissim</a:t>
            </a:r>
            <a:endParaRPr sz="1400">
              <a:solidFill>
                <a:srgbClr val="595959"/>
              </a:solidFill>
              <a:latin typeface="Calibri"/>
              <a:ea typeface="Calibri"/>
              <a:cs typeface="Calibri"/>
              <a:sym typeface="Calibri"/>
            </a:endParaRPr>
          </a:p>
        </p:txBody>
      </p:sp>
      <p:grpSp>
        <p:nvGrpSpPr>
          <p:cNvPr id="574" name="Google Shape;574;p44"/>
          <p:cNvGrpSpPr/>
          <p:nvPr/>
        </p:nvGrpSpPr>
        <p:grpSpPr>
          <a:xfrm>
            <a:off x="1040227" y="4619692"/>
            <a:ext cx="163640" cy="163640"/>
            <a:chOff x="7602538" y="1917700"/>
            <a:chExt cx="284163" cy="284163"/>
          </a:xfrm>
        </p:grpSpPr>
        <p:sp>
          <p:nvSpPr>
            <p:cNvPr id="575" name="Google Shape;575;p44"/>
            <p:cNvSpPr/>
            <p:nvPr/>
          </p:nvSpPr>
          <p:spPr>
            <a:xfrm>
              <a:off x="7654925" y="1917700"/>
              <a:ext cx="177800" cy="228600"/>
            </a:xfrm>
            <a:custGeom>
              <a:rect b="b" l="l" r="r" t="t"/>
              <a:pathLst>
                <a:path extrusionOk="0" h="720" w="559">
                  <a:moveTo>
                    <a:pt x="15" y="301"/>
                  </a:moveTo>
                  <a:lnTo>
                    <a:pt x="130" y="301"/>
                  </a:lnTo>
                  <a:lnTo>
                    <a:pt x="130" y="705"/>
                  </a:lnTo>
                  <a:lnTo>
                    <a:pt x="131" y="707"/>
                  </a:lnTo>
                  <a:lnTo>
                    <a:pt x="131" y="710"/>
                  </a:lnTo>
                  <a:lnTo>
                    <a:pt x="133" y="713"/>
                  </a:lnTo>
                  <a:lnTo>
                    <a:pt x="134" y="716"/>
                  </a:lnTo>
                  <a:lnTo>
                    <a:pt x="136" y="717"/>
                  </a:lnTo>
                  <a:lnTo>
                    <a:pt x="139" y="719"/>
                  </a:lnTo>
                  <a:lnTo>
                    <a:pt x="142" y="719"/>
                  </a:lnTo>
                  <a:lnTo>
                    <a:pt x="145" y="720"/>
                  </a:lnTo>
                  <a:lnTo>
                    <a:pt x="415" y="720"/>
                  </a:lnTo>
                  <a:lnTo>
                    <a:pt x="417" y="719"/>
                  </a:lnTo>
                  <a:lnTo>
                    <a:pt x="420" y="719"/>
                  </a:lnTo>
                  <a:lnTo>
                    <a:pt x="423" y="717"/>
                  </a:lnTo>
                  <a:lnTo>
                    <a:pt x="425" y="716"/>
                  </a:lnTo>
                  <a:lnTo>
                    <a:pt x="427" y="713"/>
                  </a:lnTo>
                  <a:lnTo>
                    <a:pt x="428" y="710"/>
                  </a:lnTo>
                  <a:lnTo>
                    <a:pt x="429" y="708"/>
                  </a:lnTo>
                  <a:lnTo>
                    <a:pt x="430" y="705"/>
                  </a:lnTo>
                  <a:lnTo>
                    <a:pt x="430" y="301"/>
                  </a:lnTo>
                  <a:lnTo>
                    <a:pt x="544" y="301"/>
                  </a:lnTo>
                  <a:lnTo>
                    <a:pt x="549" y="300"/>
                  </a:lnTo>
                  <a:lnTo>
                    <a:pt x="552" y="298"/>
                  </a:lnTo>
                  <a:lnTo>
                    <a:pt x="556" y="295"/>
                  </a:lnTo>
                  <a:lnTo>
                    <a:pt x="558" y="291"/>
                  </a:lnTo>
                  <a:lnTo>
                    <a:pt x="559" y="287"/>
                  </a:lnTo>
                  <a:lnTo>
                    <a:pt x="559" y="282"/>
                  </a:lnTo>
                  <a:lnTo>
                    <a:pt x="558" y="278"/>
                  </a:lnTo>
                  <a:lnTo>
                    <a:pt x="555" y="275"/>
                  </a:lnTo>
                  <a:lnTo>
                    <a:pt x="291" y="5"/>
                  </a:lnTo>
                  <a:lnTo>
                    <a:pt x="289" y="4"/>
                  </a:lnTo>
                  <a:lnTo>
                    <a:pt x="285" y="1"/>
                  </a:lnTo>
                  <a:lnTo>
                    <a:pt x="283" y="1"/>
                  </a:lnTo>
                  <a:lnTo>
                    <a:pt x="280" y="0"/>
                  </a:lnTo>
                  <a:lnTo>
                    <a:pt x="277" y="1"/>
                  </a:lnTo>
                  <a:lnTo>
                    <a:pt x="275" y="1"/>
                  </a:lnTo>
                  <a:lnTo>
                    <a:pt x="271" y="4"/>
                  </a:lnTo>
                  <a:lnTo>
                    <a:pt x="269" y="5"/>
                  </a:lnTo>
                  <a:lnTo>
                    <a:pt x="4" y="275"/>
                  </a:lnTo>
                  <a:lnTo>
                    <a:pt x="2" y="278"/>
                  </a:lnTo>
                  <a:lnTo>
                    <a:pt x="1" y="282"/>
                  </a:lnTo>
                  <a:lnTo>
                    <a:pt x="0" y="287"/>
                  </a:lnTo>
                  <a:lnTo>
                    <a:pt x="1" y="291"/>
                  </a:lnTo>
                  <a:lnTo>
                    <a:pt x="4" y="294"/>
                  </a:lnTo>
                  <a:lnTo>
                    <a:pt x="8" y="298"/>
                  </a:lnTo>
                  <a:lnTo>
                    <a:pt x="11" y="300"/>
                  </a:lnTo>
                  <a:lnTo>
                    <a:pt x="15" y="301"/>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76" name="Google Shape;576;p44"/>
            <p:cNvSpPr/>
            <p:nvPr/>
          </p:nvSpPr>
          <p:spPr>
            <a:xfrm>
              <a:off x="7602538" y="2127250"/>
              <a:ext cx="284163" cy="74613"/>
            </a:xfrm>
            <a:custGeom>
              <a:rect b="b" l="l" r="r" t="t"/>
              <a:pathLst>
                <a:path extrusionOk="0" h="239" w="898">
                  <a:moveTo>
                    <a:pt x="868" y="0"/>
                  </a:moveTo>
                  <a:lnTo>
                    <a:pt x="862" y="0"/>
                  </a:lnTo>
                  <a:lnTo>
                    <a:pt x="857" y="2"/>
                  </a:lnTo>
                  <a:lnTo>
                    <a:pt x="851" y="5"/>
                  </a:lnTo>
                  <a:lnTo>
                    <a:pt x="847" y="9"/>
                  </a:lnTo>
                  <a:lnTo>
                    <a:pt x="844" y="13"/>
                  </a:lnTo>
                  <a:lnTo>
                    <a:pt x="840" y="18"/>
                  </a:lnTo>
                  <a:lnTo>
                    <a:pt x="839" y="24"/>
                  </a:lnTo>
                  <a:lnTo>
                    <a:pt x="838" y="30"/>
                  </a:lnTo>
                  <a:lnTo>
                    <a:pt x="838" y="179"/>
                  </a:lnTo>
                  <a:lnTo>
                    <a:pt x="60" y="179"/>
                  </a:lnTo>
                  <a:lnTo>
                    <a:pt x="60" y="30"/>
                  </a:lnTo>
                  <a:lnTo>
                    <a:pt x="59" y="24"/>
                  </a:lnTo>
                  <a:lnTo>
                    <a:pt x="58" y="18"/>
                  </a:lnTo>
                  <a:lnTo>
                    <a:pt x="54" y="13"/>
                  </a:lnTo>
                  <a:lnTo>
                    <a:pt x="51" y="9"/>
                  </a:lnTo>
                  <a:lnTo>
                    <a:pt x="46" y="5"/>
                  </a:lnTo>
                  <a:lnTo>
                    <a:pt x="41" y="2"/>
                  </a:lnTo>
                  <a:lnTo>
                    <a:pt x="35" y="0"/>
                  </a:lnTo>
                  <a:lnTo>
                    <a:pt x="30" y="0"/>
                  </a:lnTo>
                  <a:lnTo>
                    <a:pt x="23" y="0"/>
                  </a:lnTo>
                  <a:lnTo>
                    <a:pt x="18" y="2"/>
                  </a:lnTo>
                  <a:lnTo>
                    <a:pt x="12" y="5"/>
                  </a:lnTo>
                  <a:lnTo>
                    <a:pt x="8" y="9"/>
                  </a:lnTo>
                  <a:lnTo>
                    <a:pt x="5" y="13"/>
                  </a:lnTo>
                  <a:lnTo>
                    <a:pt x="2" y="18"/>
                  </a:lnTo>
                  <a:lnTo>
                    <a:pt x="0" y="24"/>
                  </a:lnTo>
                  <a:lnTo>
                    <a:pt x="0" y="30"/>
                  </a:lnTo>
                  <a:lnTo>
                    <a:pt x="0" y="209"/>
                  </a:lnTo>
                  <a:lnTo>
                    <a:pt x="0" y="216"/>
                  </a:lnTo>
                  <a:lnTo>
                    <a:pt x="2" y="221"/>
                  </a:lnTo>
                  <a:lnTo>
                    <a:pt x="5" y="226"/>
                  </a:lnTo>
                  <a:lnTo>
                    <a:pt x="8" y="231"/>
                  </a:lnTo>
                  <a:lnTo>
                    <a:pt x="12" y="234"/>
                  </a:lnTo>
                  <a:lnTo>
                    <a:pt x="18" y="237"/>
                  </a:lnTo>
                  <a:lnTo>
                    <a:pt x="23" y="239"/>
                  </a:lnTo>
                  <a:lnTo>
                    <a:pt x="30" y="239"/>
                  </a:lnTo>
                  <a:lnTo>
                    <a:pt x="868" y="239"/>
                  </a:lnTo>
                  <a:lnTo>
                    <a:pt x="875" y="239"/>
                  </a:lnTo>
                  <a:lnTo>
                    <a:pt x="880" y="237"/>
                  </a:lnTo>
                  <a:lnTo>
                    <a:pt x="885" y="234"/>
                  </a:lnTo>
                  <a:lnTo>
                    <a:pt x="890" y="231"/>
                  </a:lnTo>
                  <a:lnTo>
                    <a:pt x="893" y="226"/>
                  </a:lnTo>
                  <a:lnTo>
                    <a:pt x="896" y="221"/>
                  </a:lnTo>
                  <a:lnTo>
                    <a:pt x="897" y="216"/>
                  </a:lnTo>
                  <a:lnTo>
                    <a:pt x="898" y="209"/>
                  </a:lnTo>
                  <a:lnTo>
                    <a:pt x="898" y="30"/>
                  </a:lnTo>
                  <a:lnTo>
                    <a:pt x="897" y="24"/>
                  </a:lnTo>
                  <a:lnTo>
                    <a:pt x="896" y="18"/>
                  </a:lnTo>
                  <a:lnTo>
                    <a:pt x="893" y="13"/>
                  </a:lnTo>
                  <a:lnTo>
                    <a:pt x="890" y="9"/>
                  </a:lnTo>
                  <a:lnTo>
                    <a:pt x="885" y="5"/>
                  </a:lnTo>
                  <a:lnTo>
                    <a:pt x="880" y="2"/>
                  </a:lnTo>
                  <a:lnTo>
                    <a:pt x="875" y="0"/>
                  </a:lnTo>
                  <a:lnTo>
                    <a:pt x="868"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77" name="Google Shape;577;p44"/>
          <p:cNvGrpSpPr/>
          <p:nvPr/>
        </p:nvGrpSpPr>
        <p:grpSpPr>
          <a:xfrm>
            <a:off x="1028759" y="5127803"/>
            <a:ext cx="186577" cy="185547"/>
            <a:chOff x="5465763" y="3068638"/>
            <a:chExt cx="287337" cy="285750"/>
          </a:xfrm>
        </p:grpSpPr>
        <p:sp>
          <p:nvSpPr>
            <p:cNvPr id="578" name="Google Shape;578;p44"/>
            <p:cNvSpPr/>
            <p:nvPr/>
          </p:nvSpPr>
          <p:spPr>
            <a:xfrm>
              <a:off x="5564188" y="3068638"/>
              <a:ext cx="119063" cy="38100"/>
            </a:xfrm>
            <a:custGeom>
              <a:rect b="b" l="l" r="r" t="t"/>
              <a:pathLst>
                <a:path extrusionOk="0" h="120" w="375">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79" name="Google Shape;579;p44"/>
            <p:cNvSpPr/>
            <p:nvPr/>
          </p:nvSpPr>
          <p:spPr>
            <a:xfrm>
              <a:off x="5629275" y="3097213"/>
              <a:ext cx="57150" cy="93663"/>
            </a:xfrm>
            <a:custGeom>
              <a:rect b="b" l="l" r="r" t="t"/>
              <a:pathLst>
                <a:path extrusionOk="0" h="295" w="181">
                  <a:moveTo>
                    <a:pt x="181" y="210"/>
                  </a:moveTo>
                  <a:lnTo>
                    <a:pt x="181" y="0"/>
                  </a:lnTo>
                  <a:lnTo>
                    <a:pt x="0" y="56"/>
                  </a:lnTo>
                  <a:lnTo>
                    <a:pt x="0" y="295"/>
                  </a:lnTo>
                  <a:lnTo>
                    <a:pt x="171" y="224"/>
                  </a:lnTo>
                  <a:lnTo>
                    <a:pt x="174" y="222"/>
                  </a:lnTo>
                  <a:lnTo>
                    <a:pt x="178" y="219"/>
                  </a:lnTo>
                  <a:lnTo>
                    <a:pt x="180" y="215"/>
                  </a:lnTo>
                  <a:lnTo>
                    <a:pt x="181" y="21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0" name="Google Shape;580;p44"/>
            <p:cNvSpPr/>
            <p:nvPr/>
          </p:nvSpPr>
          <p:spPr>
            <a:xfrm>
              <a:off x="5562600" y="3097213"/>
              <a:ext cx="57150" cy="93663"/>
            </a:xfrm>
            <a:custGeom>
              <a:rect b="b" l="l" r="r" t="t"/>
              <a:pathLst>
                <a:path extrusionOk="0" h="295" w="181">
                  <a:moveTo>
                    <a:pt x="9" y="224"/>
                  </a:moveTo>
                  <a:lnTo>
                    <a:pt x="181" y="295"/>
                  </a:lnTo>
                  <a:lnTo>
                    <a:pt x="181" y="56"/>
                  </a:lnTo>
                  <a:lnTo>
                    <a:pt x="0" y="0"/>
                  </a:lnTo>
                  <a:lnTo>
                    <a:pt x="0" y="210"/>
                  </a:lnTo>
                  <a:lnTo>
                    <a:pt x="0" y="215"/>
                  </a:lnTo>
                  <a:lnTo>
                    <a:pt x="2" y="219"/>
                  </a:lnTo>
                  <a:lnTo>
                    <a:pt x="6" y="222"/>
                  </a:lnTo>
                  <a:lnTo>
                    <a:pt x="9" y="22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1" name="Google Shape;581;p44"/>
            <p:cNvSpPr/>
            <p:nvPr/>
          </p:nvSpPr>
          <p:spPr>
            <a:xfrm>
              <a:off x="5705475" y="3217863"/>
              <a:ext cx="47625" cy="77788"/>
            </a:xfrm>
            <a:custGeom>
              <a:rect b="b" l="l" r="r" t="t"/>
              <a:pathLst>
                <a:path extrusionOk="0" h="249" w="150">
                  <a:moveTo>
                    <a:pt x="0" y="67"/>
                  </a:moveTo>
                  <a:lnTo>
                    <a:pt x="0" y="249"/>
                  </a:lnTo>
                  <a:lnTo>
                    <a:pt x="141" y="177"/>
                  </a:lnTo>
                  <a:lnTo>
                    <a:pt x="146" y="175"/>
                  </a:lnTo>
                  <a:lnTo>
                    <a:pt x="148" y="171"/>
                  </a:lnTo>
                  <a:lnTo>
                    <a:pt x="149" y="168"/>
                  </a:lnTo>
                  <a:lnTo>
                    <a:pt x="150" y="164"/>
                  </a:lnTo>
                  <a:lnTo>
                    <a:pt x="150" y="0"/>
                  </a:lnTo>
                  <a:lnTo>
                    <a:pt x="0" y="67"/>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2" name="Google Shape;582;p44"/>
            <p:cNvSpPr/>
            <p:nvPr/>
          </p:nvSpPr>
          <p:spPr>
            <a:xfrm>
              <a:off x="5656263" y="3192463"/>
              <a:ext cx="88900" cy="38100"/>
            </a:xfrm>
            <a:custGeom>
              <a:rect b="b" l="l" r="r" t="t"/>
              <a:pathLst>
                <a:path extrusionOk="0" h="120" w="281">
                  <a:moveTo>
                    <a:pt x="146" y="2"/>
                  </a:moveTo>
                  <a:lnTo>
                    <a:pt x="143" y="0"/>
                  </a:lnTo>
                  <a:lnTo>
                    <a:pt x="141" y="0"/>
                  </a:lnTo>
                  <a:lnTo>
                    <a:pt x="138" y="0"/>
                  </a:lnTo>
                  <a:lnTo>
                    <a:pt x="134" y="2"/>
                  </a:lnTo>
                  <a:lnTo>
                    <a:pt x="0" y="55"/>
                  </a:lnTo>
                  <a:lnTo>
                    <a:pt x="141" y="120"/>
                  </a:lnTo>
                  <a:lnTo>
                    <a:pt x="281" y="55"/>
                  </a:lnTo>
                  <a:lnTo>
                    <a:pt x="146" y="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3" name="Google Shape;583;p44"/>
            <p:cNvSpPr/>
            <p:nvPr/>
          </p:nvSpPr>
          <p:spPr>
            <a:xfrm>
              <a:off x="5648325" y="3217863"/>
              <a:ext cx="47625" cy="77788"/>
            </a:xfrm>
            <a:custGeom>
              <a:rect b="b" l="l" r="r" t="t"/>
              <a:pathLst>
                <a:path extrusionOk="0" h="249" w="151">
                  <a:moveTo>
                    <a:pt x="0" y="164"/>
                  </a:moveTo>
                  <a:lnTo>
                    <a:pt x="1" y="167"/>
                  </a:lnTo>
                  <a:lnTo>
                    <a:pt x="2" y="171"/>
                  </a:lnTo>
                  <a:lnTo>
                    <a:pt x="5" y="175"/>
                  </a:lnTo>
                  <a:lnTo>
                    <a:pt x="8" y="177"/>
                  </a:lnTo>
                  <a:lnTo>
                    <a:pt x="151" y="249"/>
                  </a:lnTo>
                  <a:lnTo>
                    <a:pt x="151" y="67"/>
                  </a:lnTo>
                  <a:lnTo>
                    <a:pt x="0" y="0"/>
                  </a:lnTo>
                  <a:lnTo>
                    <a:pt x="0" y="16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4" name="Google Shape;584;p44"/>
            <p:cNvSpPr/>
            <p:nvPr/>
          </p:nvSpPr>
          <p:spPr>
            <a:xfrm>
              <a:off x="5475288" y="3201988"/>
              <a:ext cx="144463" cy="47625"/>
            </a:xfrm>
            <a:custGeom>
              <a:rect b="b" l="l" r="r" t="t"/>
              <a:pathLst>
                <a:path extrusionOk="0" h="151" w="452">
                  <a:moveTo>
                    <a:pt x="231" y="2"/>
                  </a:moveTo>
                  <a:lnTo>
                    <a:pt x="225" y="0"/>
                  </a:lnTo>
                  <a:lnTo>
                    <a:pt x="221" y="2"/>
                  </a:lnTo>
                  <a:lnTo>
                    <a:pt x="0" y="70"/>
                  </a:lnTo>
                  <a:lnTo>
                    <a:pt x="225" y="151"/>
                  </a:lnTo>
                  <a:lnTo>
                    <a:pt x="452" y="70"/>
                  </a:lnTo>
                  <a:lnTo>
                    <a:pt x="231" y="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5" name="Google Shape;585;p44"/>
            <p:cNvSpPr/>
            <p:nvPr/>
          </p:nvSpPr>
          <p:spPr>
            <a:xfrm>
              <a:off x="5465763" y="3230563"/>
              <a:ext cx="76200" cy="123825"/>
            </a:xfrm>
            <a:custGeom>
              <a:rect b="b" l="l" r="r" t="t"/>
              <a:pathLst>
                <a:path extrusionOk="0" h="386" w="240">
                  <a:moveTo>
                    <a:pt x="0" y="285"/>
                  </a:moveTo>
                  <a:lnTo>
                    <a:pt x="1" y="289"/>
                  </a:lnTo>
                  <a:lnTo>
                    <a:pt x="2" y="294"/>
                  </a:lnTo>
                  <a:lnTo>
                    <a:pt x="5" y="297"/>
                  </a:lnTo>
                  <a:lnTo>
                    <a:pt x="10" y="299"/>
                  </a:lnTo>
                  <a:lnTo>
                    <a:pt x="240" y="386"/>
                  </a:lnTo>
                  <a:lnTo>
                    <a:pt x="240" y="84"/>
                  </a:lnTo>
                  <a:lnTo>
                    <a:pt x="0" y="0"/>
                  </a:lnTo>
                  <a:lnTo>
                    <a:pt x="0" y="28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6" name="Google Shape;586;p44"/>
            <p:cNvSpPr/>
            <p:nvPr/>
          </p:nvSpPr>
          <p:spPr>
            <a:xfrm>
              <a:off x="5553075" y="3230563"/>
              <a:ext cx="76200" cy="123825"/>
            </a:xfrm>
            <a:custGeom>
              <a:rect b="b" l="l" r="r" t="t"/>
              <a:pathLst>
                <a:path extrusionOk="0" h="386" w="241">
                  <a:moveTo>
                    <a:pt x="0" y="386"/>
                  </a:moveTo>
                  <a:lnTo>
                    <a:pt x="231" y="299"/>
                  </a:lnTo>
                  <a:lnTo>
                    <a:pt x="235" y="297"/>
                  </a:lnTo>
                  <a:lnTo>
                    <a:pt x="238" y="294"/>
                  </a:lnTo>
                  <a:lnTo>
                    <a:pt x="239" y="289"/>
                  </a:lnTo>
                  <a:lnTo>
                    <a:pt x="241" y="285"/>
                  </a:lnTo>
                  <a:lnTo>
                    <a:pt x="241" y="0"/>
                  </a:lnTo>
                  <a:lnTo>
                    <a:pt x="0" y="84"/>
                  </a:lnTo>
                  <a:lnTo>
                    <a:pt x="0" y="386"/>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87" name="Google Shape;587;p44"/>
          <p:cNvGrpSpPr/>
          <p:nvPr/>
        </p:nvGrpSpPr>
        <p:grpSpPr>
          <a:xfrm>
            <a:off x="1040245" y="5657838"/>
            <a:ext cx="163605" cy="163605"/>
            <a:chOff x="2598738" y="1344613"/>
            <a:chExt cx="287338" cy="287338"/>
          </a:xfrm>
        </p:grpSpPr>
        <p:sp>
          <p:nvSpPr>
            <p:cNvPr id="588" name="Google Shape;588;p44"/>
            <p:cNvSpPr/>
            <p:nvPr/>
          </p:nvSpPr>
          <p:spPr>
            <a:xfrm>
              <a:off x="2693988" y="1508125"/>
              <a:ext cx="192088" cy="47625"/>
            </a:xfrm>
            <a:custGeom>
              <a:rect b="b" l="l" r="r" t="t"/>
              <a:pathLst>
                <a:path extrusionOk="0" h="150" w="601">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9" name="Google Shape;589;p44"/>
            <p:cNvSpPr/>
            <p:nvPr/>
          </p:nvSpPr>
          <p:spPr>
            <a:xfrm>
              <a:off x="2598738" y="1420813"/>
              <a:ext cx="190500" cy="39688"/>
            </a:xfrm>
            <a:custGeom>
              <a:rect b="b" l="l" r="r" t="t"/>
              <a:pathLst>
                <a:path extrusionOk="0" h="125" w="602">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0" name="Google Shape;590;p44"/>
            <p:cNvSpPr/>
            <p:nvPr/>
          </p:nvSpPr>
          <p:spPr>
            <a:xfrm>
              <a:off x="2598738" y="1454150"/>
              <a:ext cx="190500" cy="39688"/>
            </a:xfrm>
            <a:custGeom>
              <a:rect b="b" l="l" r="r" t="t"/>
              <a:pathLst>
                <a:path extrusionOk="0" h="124" w="602">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1" name="Google Shape;591;p44"/>
            <p:cNvSpPr/>
            <p:nvPr/>
          </p:nvSpPr>
          <p:spPr>
            <a:xfrm>
              <a:off x="2598738" y="1385888"/>
              <a:ext cx="190500" cy="41275"/>
            </a:xfrm>
            <a:custGeom>
              <a:rect b="b" l="l" r="r" t="t"/>
              <a:pathLst>
                <a:path extrusionOk="0" h="127" w="602">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2" name="Google Shape;592;p44"/>
            <p:cNvSpPr/>
            <p:nvPr/>
          </p:nvSpPr>
          <p:spPr>
            <a:xfrm>
              <a:off x="2598738" y="1487488"/>
              <a:ext cx="190500" cy="39688"/>
            </a:xfrm>
            <a:custGeom>
              <a:rect b="b" l="l" r="r" t="t"/>
              <a:pathLst>
                <a:path extrusionOk="0" h="125" w="602">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3" name="Google Shape;593;p44"/>
            <p:cNvSpPr/>
            <p:nvPr/>
          </p:nvSpPr>
          <p:spPr>
            <a:xfrm>
              <a:off x="2598738" y="1520825"/>
              <a:ext cx="85725" cy="49213"/>
            </a:xfrm>
            <a:custGeom>
              <a:rect b="b" l="l" r="r" t="t"/>
              <a:pathLst>
                <a:path extrusionOk="0" h="153" w="271">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4" name="Google Shape;594;p44"/>
            <p:cNvSpPr/>
            <p:nvPr/>
          </p:nvSpPr>
          <p:spPr>
            <a:xfrm>
              <a:off x="2693988" y="1582738"/>
              <a:ext cx="192088" cy="49213"/>
            </a:xfrm>
            <a:custGeom>
              <a:rect b="b" l="l" r="r" t="t"/>
              <a:pathLst>
                <a:path extrusionOk="0" h="155" w="601">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5" name="Google Shape;595;p44"/>
            <p:cNvSpPr/>
            <p:nvPr/>
          </p:nvSpPr>
          <p:spPr>
            <a:xfrm>
              <a:off x="2693988" y="1549400"/>
              <a:ext cx="192088" cy="39688"/>
            </a:xfrm>
            <a:custGeom>
              <a:rect b="b" l="l" r="r" t="t"/>
              <a:pathLst>
                <a:path extrusionOk="0" h="125" w="601">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6" name="Google Shape;596;p44"/>
            <p:cNvSpPr/>
            <p:nvPr/>
          </p:nvSpPr>
          <p:spPr>
            <a:xfrm>
              <a:off x="2598738" y="1344613"/>
              <a:ext cx="190500" cy="49213"/>
            </a:xfrm>
            <a:custGeom>
              <a:rect b="b" l="l" r="r" t="t"/>
              <a:pathLst>
                <a:path extrusionOk="0" h="152" w="60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597" name="Google Shape;59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598" name="Google Shape;598;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2F2F2"/>
        </a:solidFill>
      </p:bgPr>
    </p:bg>
    <p:spTree>
      <p:nvGrpSpPr>
        <p:cNvPr id="602" name="Shape 602"/>
        <p:cNvGrpSpPr/>
        <p:nvPr/>
      </p:nvGrpSpPr>
      <p:grpSpPr>
        <a:xfrm>
          <a:off x="0" y="0"/>
          <a:ext cx="0" cy="0"/>
          <a:chOff x="0" y="0"/>
          <a:chExt cx="0" cy="0"/>
        </a:xfrm>
      </p:grpSpPr>
      <p:sp>
        <p:nvSpPr>
          <p:cNvPr id="603" name="Google Shape;603;p45"/>
          <p:cNvSpPr txBox="1"/>
          <p:nvPr/>
        </p:nvSpPr>
        <p:spPr>
          <a:xfrm>
            <a:off x="716280" y="299227"/>
            <a:ext cx="10759440" cy="615553"/>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US" sz="4000">
                <a:solidFill>
                  <a:srgbClr val="FFBE00"/>
                </a:solidFill>
                <a:latin typeface="Calibri"/>
                <a:ea typeface="Calibri"/>
                <a:cs typeface="Calibri"/>
                <a:sym typeface="Calibri"/>
              </a:rPr>
              <a:t>MARKETING </a:t>
            </a:r>
            <a:r>
              <a:rPr b="1" lang="en-US" sz="4000">
                <a:solidFill>
                  <a:srgbClr val="1C819E"/>
                </a:solidFill>
                <a:latin typeface="Calibri"/>
                <a:ea typeface="Calibri"/>
                <a:cs typeface="Calibri"/>
                <a:sym typeface="Calibri"/>
              </a:rPr>
              <a:t>STRATEGY</a:t>
            </a:r>
            <a:endParaRPr>
              <a:latin typeface="Calibri"/>
              <a:ea typeface="Calibri"/>
              <a:cs typeface="Calibri"/>
              <a:sym typeface="Calibri"/>
            </a:endParaRPr>
          </a:p>
        </p:txBody>
      </p:sp>
      <p:sp>
        <p:nvSpPr>
          <p:cNvPr id="604" name="Google Shape;604;p45"/>
          <p:cNvSpPr/>
          <p:nvPr/>
        </p:nvSpPr>
        <p:spPr>
          <a:xfrm>
            <a:off x="0"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5" name="Google Shape;605;p45"/>
          <p:cNvSpPr/>
          <p:nvPr/>
        </p:nvSpPr>
        <p:spPr>
          <a:xfrm>
            <a:off x="2801948" y="6749143"/>
            <a:ext cx="6588105" cy="10885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6" name="Google Shape;606;p45"/>
          <p:cNvSpPr/>
          <p:nvPr/>
        </p:nvSpPr>
        <p:spPr>
          <a:xfrm>
            <a:off x="9531927" y="6775698"/>
            <a:ext cx="2660073" cy="82301"/>
          </a:xfrm>
          <a:prstGeom prst="rect">
            <a:avLst/>
          </a:prstGeom>
          <a:solidFill>
            <a:srgbClr val="FFB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7" name="Google Shape;607;p45"/>
          <p:cNvSpPr/>
          <p:nvPr/>
        </p:nvSpPr>
        <p:spPr>
          <a:xfrm>
            <a:off x="1718210" y="1732994"/>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8" name="Google Shape;608;p45"/>
          <p:cNvSpPr/>
          <p:nvPr/>
        </p:nvSpPr>
        <p:spPr>
          <a:xfrm>
            <a:off x="1718210" y="2865342"/>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9" name="Google Shape;609;p45"/>
          <p:cNvSpPr/>
          <p:nvPr/>
        </p:nvSpPr>
        <p:spPr>
          <a:xfrm>
            <a:off x="1718210" y="3997690"/>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10" name="Google Shape;610;p45"/>
          <p:cNvSpPr/>
          <p:nvPr/>
        </p:nvSpPr>
        <p:spPr>
          <a:xfrm>
            <a:off x="1718210" y="5130037"/>
            <a:ext cx="9845708" cy="881054"/>
          </a:xfrm>
          <a:prstGeom prst="roundRect">
            <a:avLst>
              <a:gd fmla="val 16667" name="adj"/>
            </a:avLst>
          </a:prstGeom>
          <a:solidFill>
            <a:schemeClr val="lt1"/>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611" name="Google Shape;611;p45"/>
          <p:cNvCxnSpPr/>
          <p:nvPr/>
        </p:nvCxnSpPr>
        <p:spPr>
          <a:xfrm flipH="1">
            <a:off x="5154330" y="1409842"/>
            <a:ext cx="13419" cy="4601249"/>
          </a:xfrm>
          <a:prstGeom prst="straightConnector1">
            <a:avLst/>
          </a:prstGeom>
          <a:noFill/>
          <a:ln cap="flat" cmpd="sng" w="15875">
            <a:solidFill>
              <a:srgbClr val="D0CECE"/>
            </a:solidFill>
            <a:prstDash val="solid"/>
            <a:miter lim="800000"/>
            <a:headEnd len="sm" w="sm" type="none"/>
            <a:tailEnd len="sm" w="sm" type="none"/>
          </a:ln>
        </p:spPr>
      </p:cxnSp>
      <p:cxnSp>
        <p:nvCxnSpPr>
          <p:cNvPr id="612" name="Google Shape;612;p45"/>
          <p:cNvCxnSpPr/>
          <p:nvPr/>
        </p:nvCxnSpPr>
        <p:spPr>
          <a:xfrm flipH="1">
            <a:off x="6738971" y="1409842"/>
            <a:ext cx="13419" cy="4601249"/>
          </a:xfrm>
          <a:prstGeom prst="straightConnector1">
            <a:avLst/>
          </a:prstGeom>
          <a:noFill/>
          <a:ln cap="flat" cmpd="sng" w="15875">
            <a:solidFill>
              <a:srgbClr val="D0CECE"/>
            </a:solidFill>
            <a:prstDash val="solid"/>
            <a:miter lim="800000"/>
            <a:headEnd len="sm" w="sm" type="none"/>
            <a:tailEnd len="sm" w="sm" type="none"/>
          </a:ln>
        </p:spPr>
      </p:cxnSp>
      <p:cxnSp>
        <p:nvCxnSpPr>
          <p:cNvPr id="613" name="Google Shape;613;p45"/>
          <p:cNvCxnSpPr/>
          <p:nvPr/>
        </p:nvCxnSpPr>
        <p:spPr>
          <a:xfrm flipH="1">
            <a:off x="8323612" y="1409842"/>
            <a:ext cx="13419" cy="4601249"/>
          </a:xfrm>
          <a:prstGeom prst="straightConnector1">
            <a:avLst/>
          </a:prstGeom>
          <a:noFill/>
          <a:ln cap="flat" cmpd="sng" w="15875">
            <a:solidFill>
              <a:srgbClr val="D0CECE"/>
            </a:solidFill>
            <a:prstDash val="solid"/>
            <a:miter lim="800000"/>
            <a:headEnd len="sm" w="sm" type="none"/>
            <a:tailEnd len="sm" w="sm" type="none"/>
          </a:ln>
        </p:spPr>
      </p:cxnSp>
      <p:cxnSp>
        <p:nvCxnSpPr>
          <p:cNvPr id="614" name="Google Shape;614;p45"/>
          <p:cNvCxnSpPr/>
          <p:nvPr/>
        </p:nvCxnSpPr>
        <p:spPr>
          <a:xfrm flipH="1">
            <a:off x="9908255" y="1409842"/>
            <a:ext cx="13419" cy="4601249"/>
          </a:xfrm>
          <a:prstGeom prst="straightConnector1">
            <a:avLst/>
          </a:prstGeom>
          <a:noFill/>
          <a:ln cap="flat" cmpd="sng" w="15875">
            <a:solidFill>
              <a:srgbClr val="D0CECE"/>
            </a:solidFill>
            <a:prstDash val="solid"/>
            <a:miter lim="800000"/>
            <a:headEnd len="sm" w="sm" type="none"/>
            <a:tailEnd len="sm" w="sm" type="none"/>
          </a:ln>
        </p:spPr>
      </p:cxnSp>
      <p:cxnSp>
        <p:nvCxnSpPr>
          <p:cNvPr id="615" name="Google Shape;615;p45"/>
          <p:cNvCxnSpPr/>
          <p:nvPr/>
        </p:nvCxnSpPr>
        <p:spPr>
          <a:xfrm flipH="1">
            <a:off x="3569690" y="1409842"/>
            <a:ext cx="13419" cy="4601249"/>
          </a:xfrm>
          <a:prstGeom prst="straightConnector1">
            <a:avLst/>
          </a:prstGeom>
          <a:noFill/>
          <a:ln cap="flat" cmpd="sng" w="15875">
            <a:solidFill>
              <a:srgbClr val="D0CECE"/>
            </a:solidFill>
            <a:prstDash val="solid"/>
            <a:miter lim="800000"/>
            <a:headEnd len="sm" w="sm" type="none"/>
            <a:tailEnd len="sm" w="sm" type="none"/>
          </a:ln>
        </p:spPr>
      </p:cxnSp>
      <p:grpSp>
        <p:nvGrpSpPr>
          <p:cNvPr id="616" name="Google Shape;616;p45"/>
          <p:cNvGrpSpPr/>
          <p:nvPr/>
        </p:nvGrpSpPr>
        <p:grpSpPr>
          <a:xfrm>
            <a:off x="1966896" y="1260040"/>
            <a:ext cx="1112520" cy="233013"/>
            <a:chOff x="716280" y="1781317"/>
            <a:chExt cx="1112520" cy="233013"/>
          </a:xfrm>
        </p:grpSpPr>
        <p:sp>
          <p:nvSpPr>
            <p:cNvPr id="617" name="Google Shape;617;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18" name="Google Shape;618;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January</a:t>
              </a:r>
              <a:endParaRPr>
                <a:latin typeface="Calibri"/>
                <a:ea typeface="Calibri"/>
                <a:cs typeface="Calibri"/>
                <a:sym typeface="Calibri"/>
              </a:endParaRPr>
            </a:p>
          </p:txBody>
        </p:sp>
      </p:grpSp>
      <p:grpSp>
        <p:nvGrpSpPr>
          <p:cNvPr id="619" name="Google Shape;619;p45"/>
          <p:cNvGrpSpPr/>
          <p:nvPr/>
        </p:nvGrpSpPr>
        <p:grpSpPr>
          <a:xfrm>
            <a:off x="3520278" y="1260039"/>
            <a:ext cx="1112520" cy="233013"/>
            <a:chOff x="716280" y="1781317"/>
            <a:chExt cx="1112520" cy="233013"/>
          </a:xfrm>
        </p:grpSpPr>
        <p:sp>
          <p:nvSpPr>
            <p:cNvPr id="620" name="Google Shape;620;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21" name="Google Shape;621;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February</a:t>
              </a:r>
              <a:endParaRPr>
                <a:latin typeface="Calibri"/>
                <a:ea typeface="Calibri"/>
                <a:cs typeface="Calibri"/>
                <a:sym typeface="Calibri"/>
              </a:endParaRPr>
            </a:p>
          </p:txBody>
        </p:sp>
      </p:grpSp>
      <p:grpSp>
        <p:nvGrpSpPr>
          <p:cNvPr id="622" name="Google Shape;622;p45"/>
          <p:cNvGrpSpPr/>
          <p:nvPr/>
        </p:nvGrpSpPr>
        <p:grpSpPr>
          <a:xfrm>
            <a:off x="8276888" y="1260040"/>
            <a:ext cx="1112520" cy="233013"/>
            <a:chOff x="716280" y="1781317"/>
            <a:chExt cx="1112520" cy="233013"/>
          </a:xfrm>
        </p:grpSpPr>
        <p:sp>
          <p:nvSpPr>
            <p:cNvPr id="623" name="Google Shape;623;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24" name="Google Shape;624;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May</a:t>
              </a:r>
              <a:endParaRPr>
                <a:latin typeface="Calibri"/>
                <a:ea typeface="Calibri"/>
                <a:cs typeface="Calibri"/>
                <a:sym typeface="Calibri"/>
              </a:endParaRPr>
            </a:p>
          </p:txBody>
        </p:sp>
      </p:grpSp>
      <p:grpSp>
        <p:nvGrpSpPr>
          <p:cNvPr id="625" name="Google Shape;625;p45"/>
          <p:cNvGrpSpPr/>
          <p:nvPr/>
        </p:nvGrpSpPr>
        <p:grpSpPr>
          <a:xfrm>
            <a:off x="9856762" y="1260040"/>
            <a:ext cx="1112520" cy="233013"/>
            <a:chOff x="716280" y="1781317"/>
            <a:chExt cx="1112520" cy="233013"/>
          </a:xfrm>
        </p:grpSpPr>
        <p:sp>
          <p:nvSpPr>
            <p:cNvPr id="626" name="Google Shape;626;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27" name="Google Shape;627;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June</a:t>
              </a:r>
              <a:endParaRPr>
                <a:latin typeface="Calibri"/>
                <a:ea typeface="Calibri"/>
                <a:cs typeface="Calibri"/>
                <a:sym typeface="Calibri"/>
              </a:endParaRPr>
            </a:p>
          </p:txBody>
        </p:sp>
      </p:grpSp>
      <p:cxnSp>
        <p:nvCxnSpPr>
          <p:cNvPr id="628" name="Google Shape;628;p45"/>
          <p:cNvCxnSpPr/>
          <p:nvPr/>
        </p:nvCxnSpPr>
        <p:spPr>
          <a:xfrm flipH="1">
            <a:off x="1985048" y="1409842"/>
            <a:ext cx="13419" cy="4601249"/>
          </a:xfrm>
          <a:prstGeom prst="straightConnector1">
            <a:avLst/>
          </a:prstGeom>
          <a:noFill/>
          <a:ln cap="flat" cmpd="sng" w="15875">
            <a:solidFill>
              <a:srgbClr val="D0CECE"/>
            </a:solidFill>
            <a:prstDash val="solid"/>
            <a:miter lim="800000"/>
            <a:headEnd len="sm" w="sm" type="none"/>
            <a:tailEnd len="sm" w="sm" type="none"/>
          </a:ln>
        </p:spPr>
      </p:cxnSp>
      <p:sp>
        <p:nvSpPr>
          <p:cNvPr id="629" name="Google Shape;629;p45"/>
          <p:cNvSpPr/>
          <p:nvPr/>
        </p:nvSpPr>
        <p:spPr>
          <a:xfrm>
            <a:off x="1985683" y="1926778"/>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Quattrocento Sans"/>
                <a:ea typeface="Quattrocento Sans"/>
                <a:cs typeface="Quattrocento Sans"/>
                <a:sym typeface="Quattrocento Sans"/>
              </a:rPr>
              <a:t>Lorem ipsum.</a:t>
            </a:r>
            <a:endParaRPr/>
          </a:p>
        </p:txBody>
      </p:sp>
      <p:sp>
        <p:nvSpPr>
          <p:cNvPr id="630" name="Google Shape;630;p45"/>
          <p:cNvSpPr/>
          <p:nvPr/>
        </p:nvSpPr>
        <p:spPr>
          <a:xfrm>
            <a:off x="3570324" y="1926778"/>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sp>
        <p:nvSpPr>
          <p:cNvPr id="631" name="Google Shape;631;p45"/>
          <p:cNvSpPr/>
          <p:nvPr/>
        </p:nvSpPr>
        <p:spPr>
          <a:xfrm>
            <a:off x="5154965" y="1926778"/>
            <a:ext cx="3175868"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sp>
        <p:nvSpPr>
          <p:cNvPr id="632" name="Google Shape;632;p45"/>
          <p:cNvSpPr/>
          <p:nvPr/>
        </p:nvSpPr>
        <p:spPr>
          <a:xfrm>
            <a:off x="9908890" y="1926778"/>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grpSp>
        <p:nvGrpSpPr>
          <p:cNvPr id="633" name="Google Shape;633;p45"/>
          <p:cNvGrpSpPr/>
          <p:nvPr/>
        </p:nvGrpSpPr>
        <p:grpSpPr>
          <a:xfrm>
            <a:off x="5107600" y="1260040"/>
            <a:ext cx="1112520" cy="233013"/>
            <a:chOff x="716280" y="1781317"/>
            <a:chExt cx="1112520" cy="233013"/>
          </a:xfrm>
        </p:grpSpPr>
        <p:sp>
          <p:nvSpPr>
            <p:cNvPr id="634" name="Google Shape;634;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35" name="Google Shape;635;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March</a:t>
              </a:r>
              <a:endParaRPr>
                <a:latin typeface="Calibri"/>
                <a:ea typeface="Calibri"/>
                <a:cs typeface="Calibri"/>
                <a:sym typeface="Calibri"/>
              </a:endParaRPr>
            </a:p>
          </p:txBody>
        </p:sp>
      </p:grpSp>
      <p:grpSp>
        <p:nvGrpSpPr>
          <p:cNvPr id="636" name="Google Shape;636;p45"/>
          <p:cNvGrpSpPr/>
          <p:nvPr/>
        </p:nvGrpSpPr>
        <p:grpSpPr>
          <a:xfrm>
            <a:off x="6692241" y="1260040"/>
            <a:ext cx="1112520" cy="233013"/>
            <a:chOff x="716280" y="1781317"/>
            <a:chExt cx="1112520" cy="233013"/>
          </a:xfrm>
        </p:grpSpPr>
        <p:sp>
          <p:nvSpPr>
            <p:cNvPr id="637" name="Google Shape;637;p45"/>
            <p:cNvSpPr/>
            <p:nvPr/>
          </p:nvSpPr>
          <p:spPr>
            <a:xfrm rot="2700000">
              <a:off x="735067" y="1852467"/>
              <a:ext cx="90712" cy="9071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Calibri"/>
                <a:ea typeface="Calibri"/>
                <a:cs typeface="Calibri"/>
                <a:sym typeface="Calibri"/>
              </a:endParaRPr>
            </a:p>
          </p:txBody>
        </p:sp>
        <p:sp>
          <p:nvSpPr>
            <p:cNvPr id="638" name="Google Shape;638;p45"/>
            <p:cNvSpPr txBox="1"/>
            <p:nvPr/>
          </p:nvSpPr>
          <p:spPr>
            <a:xfrm>
              <a:off x="925752" y="1781317"/>
              <a:ext cx="903048" cy="233013"/>
            </a:xfrm>
            <a:prstGeom prst="rect">
              <a:avLst/>
            </a:prstGeom>
            <a:noFill/>
            <a:ln>
              <a:noFill/>
            </a:ln>
          </p:spPr>
          <p:txBody>
            <a:bodyPr anchorCtr="0" anchor="t" bIns="0" lIns="0" spcFirstLastPara="1" rIns="0" wrap="square" tIns="0">
              <a:noAutofit/>
            </a:bodyPr>
            <a:lstStyle/>
            <a:p>
              <a:pPr indent="0" lvl="0" marL="0" marR="0" rtl="0" algn="l">
                <a:lnSpc>
                  <a:spcPct val="142857"/>
                </a:lnSpc>
                <a:spcBef>
                  <a:spcPts val="0"/>
                </a:spcBef>
                <a:spcAft>
                  <a:spcPts val="0"/>
                </a:spcAft>
                <a:buNone/>
              </a:pPr>
              <a:r>
                <a:rPr lang="en-US" sz="1400">
                  <a:solidFill>
                    <a:srgbClr val="3F3F3F"/>
                  </a:solidFill>
                  <a:latin typeface="Calibri"/>
                  <a:ea typeface="Calibri"/>
                  <a:cs typeface="Calibri"/>
                  <a:sym typeface="Calibri"/>
                </a:rPr>
                <a:t>April</a:t>
              </a:r>
              <a:endParaRPr>
                <a:latin typeface="Calibri"/>
                <a:ea typeface="Calibri"/>
                <a:cs typeface="Calibri"/>
                <a:sym typeface="Calibri"/>
              </a:endParaRPr>
            </a:p>
          </p:txBody>
        </p:sp>
      </p:grpSp>
      <p:sp>
        <p:nvSpPr>
          <p:cNvPr id="639" name="Google Shape;639;p45"/>
          <p:cNvSpPr/>
          <p:nvPr/>
        </p:nvSpPr>
        <p:spPr>
          <a:xfrm>
            <a:off x="5154965" y="3059126"/>
            <a:ext cx="1452541"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0" name="Google Shape;640;p45"/>
          <p:cNvSpPr/>
          <p:nvPr/>
        </p:nvSpPr>
        <p:spPr>
          <a:xfrm>
            <a:off x="6739606" y="3059126"/>
            <a:ext cx="1452541"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1" name="Google Shape;641;p45"/>
          <p:cNvSpPr/>
          <p:nvPr/>
        </p:nvSpPr>
        <p:spPr>
          <a:xfrm>
            <a:off x="8324247" y="3059126"/>
            <a:ext cx="1452541" cy="493486"/>
          </a:xfrm>
          <a:prstGeom prst="roundRect">
            <a:avLst>
              <a:gd fmla="val 16667" name="adj"/>
            </a:avLst>
          </a:prstGeom>
          <a:solidFill>
            <a:srgbClr val="FFBE00"/>
          </a:solid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2" name="Google Shape;642;p45"/>
          <p:cNvSpPr/>
          <p:nvPr/>
        </p:nvSpPr>
        <p:spPr>
          <a:xfrm>
            <a:off x="1985683" y="4191474"/>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sp>
        <p:nvSpPr>
          <p:cNvPr id="643" name="Google Shape;643;p45"/>
          <p:cNvSpPr/>
          <p:nvPr/>
        </p:nvSpPr>
        <p:spPr>
          <a:xfrm>
            <a:off x="5154965" y="4191474"/>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sp>
        <p:nvSpPr>
          <p:cNvPr id="644" name="Google Shape;644;p45"/>
          <p:cNvSpPr/>
          <p:nvPr/>
        </p:nvSpPr>
        <p:spPr>
          <a:xfrm>
            <a:off x="8324247" y="4191474"/>
            <a:ext cx="1452541" cy="493486"/>
          </a:xfrm>
          <a:prstGeom prst="roundRect">
            <a:avLst>
              <a:gd fmla="val 16667" name="adj"/>
            </a:avLst>
          </a:prstGeom>
          <a:solidFill>
            <a:srgbClr val="1C819E"/>
          </a:solidFill>
          <a:ln cap="flat" cmpd="sng" w="12700">
            <a:solidFill>
              <a:srgbClr val="176C8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F2F2F2"/>
                </a:solidFill>
                <a:latin typeface="Calibri"/>
                <a:ea typeface="Calibri"/>
                <a:cs typeface="Calibri"/>
                <a:sym typeface="Calibri"/>
              </a:rPr>
              <a:t>Lorem ipsum.</a:t>
            </a:r>
            <a:endParaRPr>
              <a:latin typeface="Calibri"/>
              <a:ea typeface="Calibri"/>
              <a:cs typeface="Calibri"/>
              <a:sym typeface="Calibri"/>
            </a:endParaRPr>
          </a:p>
        </p:txBody>
      </p:sp>
      <p:sp>
        <p:nvSpPr>
          <p:cNvPr id="645" name="Google Shape;645;p45"/>
          <p:cNvSpPr/>
          <p:nvPr/>
        </p:nvSpPr>
        <p:spPr>
          <a:xfrm>
            <a:off x="1985683" y="5323821"/>
            <a:ext cx="1452541"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6" name="Google Shape;646;p45"/>
          <p:cNvSpPr/>
          <p:nvPr/>
        </p:nvSpPr>
        <p:spPr>
          <a:xfrm>
            <a:off x="5154330" y="5323821"/>
            <a:ext cx="3037817"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7" name="Google Shape;647;p45"/>
          <p:cNvSpPr/>
          <p:nvPr/>
        </p:nvSpPr>
        <p:spPr>
          <a:xfrm>
            <a:off x="8324247" y="5323821"/>
            <a:ext cx="1452541"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8" name="Google Shape;648;p45"/>
          <p:cNvSpPr/>
          <p:nvPr/>
        </p:nvSpPr>
        <p:spPr>
          <a:xfrm>
            <a:off x="9908890" y="5323821"/>
            <a:ext cx="1452541" cy="493486"/>
          </a:xfrm>
          <a:prstGeom prst="roundRect">
            <a:avLst>
              <a:gd fmla="val 16667" name="adj"/>
            </a:avLst>
          </a:prstGeom>
          <a:solidFill>
            <a:srgbClr val="FFBE00"/>
          </a:solidFill>
          <a:ln cap="flat" cmpd="sng" w="12700">
            <a:solidFill>
              <a:srgbClr val="C894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42857"/>
              </a:lnSpc>
              <a:spcBef>
                <a:spcPts val="0"/>
              </a:spcBef>
              <a:spcAft>
                <a:spcPts val="0"/>
              </a:spcAft>
              <a:buNone/>
            </a:pPr>
            <a:r>
              <a:rPr lang="en-US" sz="1400">
                <a:solidFill>
                  <a:srgbClr val="404040"/>
                </a:solidFill>
                <a:latin typeface="Calibri"/>
                <a:ea typeface="Calibri"/>
                <a:cs typeface="Calibri"/>
                <a:sym typeface="Calibri"/>
              </a:rPr>
              <a:t>Lorem ipsum.</a:t>
            </a:r>
            <a:endParaRPr>
              <a:latin typeface="Calibri"/>
              <a:ea typeface="Calibri"/>
              <a:cs typeface="Calibri"/>
              <a:sym typeface="Calibri"/>
            </a:endParaRPr>
          </a:p>
        </p:txBody>
      </p:sp>
      <p:sp>
        <p:nvSpPr>
          <p:cNvPr id="649" name="Google Shape;649;p45"/>
          <p:cNvSpPr/>
          <p:nvPr/>
        </p:nvSpPr>
        <p:spPr>
          <a:xfrm>
            <a:off x="634669" y="1676025"/>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50" name="Google Shape;650;p45"/>
          <p:cNvSpPr/>
          <p:nvPr/>
        </p:nvSpPr>
        <p:spPr>
          <a:xfrm>
            <a:off x="634669" y="2827362"/>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51" name="Google Shape;651;p45"/>
          <p:cNvSpPr/>
          <p:nvPr/>
        </p:nvSpPr>
        <p:spPr>
          <a:xfrm>
            <a:off x="628082" y="3978699"/>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52" name="Google Shape;652;p45"/>
          <p:cNvSpPr/>
          <p:nvPr/>
        </p:nvSpPr>
        <p:spPr>
          <a:xfrm>
            <a:off x="628779" y="5130037"/>
            <a:ext cx="881054" cy="881054"/>
          </a:xfrm>
          <a:prstGeom prst="ellipse">
            <a:avLst/>
          </a:prstGeom>
          <a:solidFill>
            <a:srgbClr val="4040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653" name="Google Shape;653;p45"/>
          <p:cNvGrpSpPr/>
          <p:nvPr/>
        </p:nvGrpSpPr>
        <p:grpSpPr>
          <a:xfrm>
            <a:off x="931662" y="1977968"/>
            <a:ext cx="287069" cy="277169"/>
            <a:chOff x="3746500" y="3087688"/>
            <a:chExt cx="276225" cy="266700"/>
          </a:xfrm>
        </p:grpSpPr>
        <p:sp>
          <p:nvSpPr>
            <p:cNvPr id="654" name="Google Shape;654;p45"/>
            <p:cNvSpPr/>
            <p:nvPr/>
          </p:nvSpPr>
          <p:spPr>
            <a:xfrm>
              <a:off x="3756025" y="3087688"/>
              <a:ext cx="257175" cy="76200"/>
            </a:xfrm>
            <a:custGeom>
              <a:rect b="b" l="l" r="r" t="t"/>
              <a:pathLst>
                <a:path extrusionOk="0" h="240" w="807">
                  <a:moveTo>
                    <a:pt x="407" y="1"/>
                  </a:moveTo>
                  <a:lnTo>
                    <a:pt x="403" y="0"/>
                  </a:lnTo>
                  <a:lnTo>
                    <a:pt x="399" y="1"/>
                  </a:lnTo>
                  <a:lnTo>
                    <a:pt x="0" y="115"/>
                  </a:lnTo>
                  <a:lnTo>
                    <a:pt x="403" y="240"/>
                  </a:lnTo>
                  <a:lnTo>
                    <a:pt x="807" y="115"/>
                  </a:lnTo>
                  <a:lnTo>
                    <a:pt x="407" y="1"/>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55" name="Google Shape;655;p45"/>
            <p:cNvSpPr/>
            <p:nvPr/>
          </p:nvSpPr>
          <p:spPr>
            <a:xfrm>
              <a:off x="3889375" y="3130550"/>
              <a:ext cx="133350" cy="223838"/>
            </a:xfrm>
            <a:custGeom>
              <a:rect b="b" l="l" r="r" t="t"/>
              <a:pathLst>
                <a:path extrusionOk="0" h="703" w="422">
                  <a:moveTo>
                    <a:pt x="0" y="131"/>
                  </a:moveTo>
                  <a:lnTo>
                    <a:pt x="0" y="703"/>
                  </a:lnTo>
                  <a:lnTo>
                    <a:pt x="412" y="541"/>
                  </a:lnTo>
                  <a:lnTo>
                    <a:pt x="416" y="539"/>
                  </a:lnTo>
                  <a:lnTo>
                    <a:pt x="419" y="535"/>
                  </a:lnTo>
                  <a:lnTo>
                    <a:pt x="422" y="531"/>
                  </a:lnTo>
                  <a:lnTo>
                    <a:pt x="422" y="527"/>
                  </a:lnTo>
                  <a:lnTo>
                    <a:pt x="422" y="0"/>
                  </a:lnTo>
                  <a:lnTo>
                    <a:pt x="0" y="131"/>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56" name="Google Shape;656;p45"/>
            <p:cNvSpPr/>
            <p:nvPr/>
          </p:nvSpPr>
          <p:spPr>
            <a:xfrm>
              <a:off x="3746500" y="3130550"/>
              <a:ext cx="133350" cy="223838"/>
            </a:xfrm>
            <a:custGeom>
              <a:rect b="b" l="l" r="r" t="t"/>
              <a:pathLst>
                <a:path extrusionOk="0" h="703" w="421">
                  <a:moveTo>
                    <a:pt x="0" y="527"/>
                  </a:moveTo>
                  <a:lnTo>
                    <a:pt x="1" y="531"/>
                  </a:lnTo>
                  <a:lnTo>
                    <a:pt x="3" y="535"/>
                  </a:lnTo>
                  <a:lnTo>
                    <a:pt x="5" y="539"/>
                  </a:lnTo>
                  <a:lnTo>
                    <a:pt x="9" y="541"/>
                  </a:lnTo>
                  <a:lnTo>
                    <a:pt x="421" y="703"/>
                  </a:lnTo>
                  <a:lnTo>
                    <a:pt x="421" y="131"/>
                  </a:lnTo>
                  <a:lnTo>
                    <a:pt x="0" y="0"/>
                  </a:lnTo>
                  <a:lnTo>
                    <a:pt x="0" y="527"/>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57" name="Google Shape;657;p45"/>
          <p:cNvGrpSpPr/>
          <p:nvPr/>
        </p:nvGrpSpPr>
        <p:grpSpPr>
          <a:xfrm>
            <a:off x="939273" y="3132717"/>
            <a:ext cx="271847" cy="270344"/>
            <a:chOff x="10455275" y="809625"/>
            <a:chExt cx="287338" cy="285750"/>
          </a:xfrm>
        </p:grpSpPr>
        <p:sp>
          <p:nvSpPr>
            <p:cNvPr id="658" name="Google Shape;658;p45"/>
            <p:cNvSpPr/>
            <p:nvPr/>
          </p:nvSpPr>
          <p:spPr>
            <a:xfrm>
              <a:off x="10537825" y="809625"/>
              <a:ext cx="76200" cy="95250"/>
            </a:xfrm>
            <a:custGeom>
              <a:rect b="b" l="l" r="r" t="t"/>
              <a:pathLst>
                <a:path extrusionOk="0" h="300" w="240">
                  <a:moveTo>
                    <a:pt x="26" y="144"/>
                  </a:moveTo>
                  <a:lnTo>
                    <a:pt x="105" y="54"/>
                  </a:lnTo>
                  <a:lnTo>
                    <a:pt x="105" y="285"/>
                  </a:lnTo>
                  <a:lnTo>
                    <a:pt x="105" y="288"/>
                  </a:lnTo>
                  <a:lnTo>
                    <a:pt x="106" y="291"/>
                  </a:lnTo>
                  <a:lnTo>
                    <a:pt x="107" y="293"/>
                  </a:lnTo>
                  <a:lnTo>
                    <a:pt x="109" y="296"/>
                  </a:lnTo>
                  <a:lnTo>
                    <a:pt x="111" y="298"/>
                  </a:lnTo>
                  <a:lnTo>
                    <a:pt x="113" y="299"/>
                  </a:lnTo>
                  <a:lnTo>
                    <a:pt x="117" y="300"/>
                  </a:lnTo>
                  <a:lnTo>
                    <a:pt x="120" y="300"/>
                  </a:lnTo>
                  <a:lnTo>
                    <a:pt x="122" y="300"/>
                  </a:lnTo>
                  <a:lnTo>
                    <a:pt x="125" y="299"/>
                  </a:lnTo>
                  <a:lnTo>
                    <a:pt x="127" y="298"/>
                  </a:lnTo>
                  <a:lnTo>
                    <a:pt x="131" y="296"/>
                  </a:lnTo>
                  <a:lnTo>
                    <a:pt x="132" y="293"/>
                  </a:lnTo>
                  <a:lnTo>
                    <a:pt x="134" y="291"/>
                  </a:lnTo>
                  <a:lnTo>
                    <a:pt x="134" y="288"/>
                  </a:lnTo>
                  <a:lnTo>
                    <a:pt x="135" y="285"/>
                  </a:lnTo>
                  <a:lnTo>
                    <a:pt x="135" y="54"/>
                  </a:lnTo>
                  <a:lnTo>
                    <a:pt x="213" y="144"/>
                  </a:lnTo>
                  <a:lnTo>
                    <a:pt x="216" y="147"/>
                  </a:lnTo>
                  <a:lnTo>
                    <a:pt x="219" y="149"/>
                  </a:lnTo>
                  <a:lnTo>
                    <a:pt x="222" y="150"/>
                  </a:lnTo>
                  <a:lnTo>
                    <a:pt x="225" y="150"/>
                  </a:lnTo>
                  <a:lnTo>
                    <a:pt x="230" y="149"/>
                  </a:lnTo>
                  <a:lnTo>
                    <a:pt x="235" y="147"/>
                  </a:lnTo>
                  <a:lnTo>
                    <a:pt x="237" y="144"/>
                  </a:lnTo>
                  <a:lnTo>
                    <a:pt x="238" y="141"/>
                  </a:lnTo>
                  <a:lnTo>
                    <a:pt x="239" y="139"/>
                  </a:lnTo>
                  <a:lnTo>
                    <a:pt x="240" y="136"/>
                  </a:lnTo>
                  <a:lnTo>
                    <a:pt x="240" y="133"/>
                  </a:lnTo>
                  <a:lnTo>
                    <a:pt x="239" y="130"/>
                  </a:lnTo>
                  <a:lnTo>
                    <a:pt x="238" y="127"/>
                  </a:lnTo>
                  <a:lnTo>
                    <a:pt x="236" y="125"/>
                  </a:lnTo>
                  <a:lnTo>
                    <a:pt x="131" y="5"/>
                  </a:lnTo>
                  <a:lnTo>
                    <a:pt x="131" y="5"/>
                  </a:lnTo>
                  <a:lnTo>
                    <a:pt x="131" y="4"/>
                  </a:lnTo>
                  <a:lnTo>
                    <a:pt x="128" y="3"/>
                  </a:lnTo>
                  <a:lnTo>
                    <a:pt x="125" y="1"/>
                  </a:lnTo>
                  <a:lnTo>
                    <a:pt x="123" y="0"/>
                  </a:lnTo>
                  <a:lnTo>
                    <a:pt x="120" y="0"/>
                  </a:lnTo>
                  <a:lnTo>
                    <a:pt x="117" y="0"/>
                  </a:lnTo>
                  <a:lnTo>
                    <a:pt x="113" y="1"/>
                  </a:lnTo>
                  <a:lnTo>
                    <a:pt x="111" y="3"/>
                  </a:lnTo>
                  <a:lnTo>
                    <a:pt x="108" y="4"/>
                  </a:lnTo>
                  <a:lnTo>
                    <a:pt x="108" y="5"/>
                  </a:lnTo>
                  <a:lnTo>
                    <a:pt x="108" y="5"/>
                  </a:lnTo>
                  <a:lnTo>
                    <a:pt x="3" y="125"/>
                  </a:lnTo>
                  <a:lnTo>
                    <a:pt x="1" y="127"/>
                  </a:lnTo>
                  <a:lnTo>
                    <a:pt x="0" y="130"/>
                  </a:lnTo>
                  <a:lnTo>
                    <a:pt x="0" y="133"/>
                  </a:lnTo>
                  <a:lnTo>
                    <a:pt x="0" y="136"/>
                  </a:lnTo>
                  <a:lnTo>
                    <a:pt x="0" y="139"/>
                  </a:lnTo>
                  <a:lnTo>
                    <a:pt x="1" y="141"/>
                  </a:lnTo>
                  <a:lnTo>
                    <a:pt x="2" y="144"/>
                  </a:lnTo>
                  <a:lnTo>
                    <a:pt x="4" y="147"/>
                  </a:lnTo>
                  <a:lnTo>
                    <a:pt x="7" y="148"/>
                  </a:lnTo>
                  <a:lnTo>
                    <a:pt x="10" y="149"/>
                  </a:lnTo>
                  <a:lnTo>
                    <a:pt x="13" y="150"/>
                  </a:lnTo>
                  <a:lnTo>
                    <a:pt x="15" y="150"/>
                  </a:lnTo>
                  <a:lnTo>
                    <a:pt x="18" y="150"/>
                  </a:lnTo>
                  <a:lnTo>
                    <a:pt x="21" y="149"/>
                  </a:lnTo>
                  <a:lnTo>
                    <a:pt x="23" y="147"/>
                  </a:lnTo>
                  <a:lnTo>
                    <a:pt x="26" y="14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59" name="Google Shape;659;p45"/>
            <p:cNvSpPr/>
            <p:nvPr/>
          </p:nvSpPr>
          <p:spPr>
            <a:xfrm>
              <a:off x="10455275" y="847725"/>
              <a:ext cx="287338" cy="247650"/>
            </a:xfrm>
            <a:custGeom>
              <a:rect b="b" l="l" r="r" t="t"/>
              <a:pathLst>
                <a:path extrusionOk="0" h="781" w="901">
                  <a:moveTo>
                    <a:pt x="886" y="0"/>
                  </a:moveTo>
                  <a:lnTo>
                    <a:pt x="754" y="0"/>
                  </a:lnTo>
                  <a:lnTo>
                    <a:pt x="749" y="1"/>
                  </a:lnTo>
                  <a:lnTo>
                    <a:pt x="745" y="3"/>
                  </a:lnTo>
                  <a:lnTo>
                    <a:pt x="741" y="6"/>
                  </a:lnTo>
                  <a:lnTo>
                    <a:pt x="739" y="12"/>
                  </a:lnTo>
                  <a:lnTo>
                    <a:pt x="691" y="210"/>
                  </a:lnTo>
                  <a:lnTo>
                    <a:pt x="15" y="210"/>
                  </a:lnTo>
                  <a:lnTo>
                    <a:pt x="11" y="211"/>
                  </a:lnTo>
                  <a:lnTo>
                    <a:pt x="8" y="212"/>
                  </a:lnTo>
                  <a:lnTo>
                    <a:pt x="5" y="214"/>
                  </a:lnTo>
                  <a:lnTo>
                    <a:pt x="3" y="216"/>
                  </a:lnTo>
                  <a:lnTo>
                    <a:pt x="1" y="220"/>
                  </a:lnTo>
                  <a:lnTo>
                    <a:pt x="0" y="223"/>
                  </a:lnTo>
                  <a:lnTo>
                    <a:pt x="0" y="226"/>
                  </a:lnTo>
                  <a:lnTo>
                    <a:pt x="1" y="230"/>
                  </a:lnTo>
                  <a:lnTo>
                    <a:pt x="114" y="590"/>
                  </a:lnTo>
                  <a:lnTo>
                    <a:pt x="117" y="595"/>
                  </a:lnTo>
                  <a:lnTo>
                    <a:pt x="120" y="598"/>
                  </a:lnTo>
                  <a:lnTo>
                    <a:pt x="124" y="600"/>
                  </a:lnTo>
                  <a:lnTo>
                    <a:pt x="128" y="601"/>
                  </a:lnTo>
                  <a:lnTo>
                    <a:pt x="597" y="601"/>
                  </a:lnTo>
                  <a:lnTo>
                    <a:pt x="589" y="631"/>
                  </a:lnTo>
                  <a:lnTo>
                    <a:pt x="180" y="631"/>
                  </a:lnTo>
                  <a:lnTo>
                    <a:pt x="172" y="631"/>
                  </a:lnTo>
                  <a:lnTo>
                    <a:pt x="165" y="632"/>
                  </a:lnTo>
                  <a:lnTo>
                    <a:pt x="158" y="634"/>
                  </a:lnTo>
                  <a:lnTo>
                    <a:pt x="151" y="637"/>
                  </a:lnTo>
                  <a:lnTo>
                    <a:pt x="144" y="640"/>
                  </a:lnTo>
                  <a:lnTo>
                    <a:pt x="138" y="644"/>
                  </a:lnTo>
                  <a:lnTo>
                    <a:pt x="133" y="648"/>
                  </a:lnTo>
                  <a:lnTo>
                    <a:pt x="127" y="653"/>
                  </a:lnTo>
                  <a:lnTo>
                    <a:pt x="122" y="658"/>
                  </a:lnTo>
                  <a:lnTo>
                    <a:pt x="118" y="664"/>
                  </a:lnTo>
                  <a:lnTo>
                    <a:pt x="114" y="671"/>
                  </a:lnTo>
                  <a:lnTo>
                    <a:pt x="111" y="677"/>
                  </a:lnTo>
                  <a:lnTo>
                    <a:pt x="108" y="684"/>
                  </a:lnTo>
                  <a:lnTo>
                    <a:pt x="107" y="691"/>
                  </a:lnTo>
                  <a:lnTo>
                    <a:pt x="106" y="699"/>
                  </a:lnTo>
                  <a:lnTo>
                    <a:pt x="105" y="706"/>
                  </a:lnTo>
                  <a:lnTo>
                    <a:pt x="106" y="714"/>
                  </a:lnTo>
                  <a:lnTo>
                    <a:pt x="107" y="721"/>
                  </a:lnTo>
                  <a:lnTo>
                    <a:pt x="108" y="729"/>
                  </a:lnTo>
                  <a:lnTo>
                    <a:pt x="111" y="735"/>
                  </a:lnTo>
                  <a:lnTo>
                    <a:pt x="114" y="742"/>
                  </a:lnTo>
                  <a:lnTo>
                    <a:pt x="118" y="748"/>
                  </a:lnTo>
                  <a:lnTo>
                    <a:pt x="122" y="753"/>
                  </a:lnTo>
                  <a:lnTo>
                    <a:pt x="127" y="759"/>
                  </a:lnTo>
                  <a:lnTo>
                    <a:pt x="133" y="764"/>
                  </a:lnTo>
                  <a:lnTo>
                    <a:pt x="138" y="768"/>
                  </a:lnTo>
                  <a:lnTo>
                    <a:pt x="144" y="773"/>
                  </a:lnTo>
                  <a:lnTo>
                    <a:pt x="151" y="776"/>
                  </a:lnTo>
                  <a:lnTo>
                    <a:pt x="158" y="778"/>
                  </a:lnTo>
                  <a:lnTo>
                    <a:pt x="165" y="780"/>
                  </a:lnTo>
                  <a:lnTo>
                    <a:pt x="172" y="781"/>
                  </a:lnTo>
                  <a:lnTo>
                    <a:pt x="180" y="781"/>
                  </a:lnTo>
                  <a:lnTo>
                    <a:pt x="188" y="781"/>
                  </a:lnTo>
                  <a:lnTo>
                    <a:pt x="196" y="780"/>
                  </a:lnTo>
                  <a:lnTo>
                    <a:pt x="202" y="778"/>
                  </a:lnTo>
                  <a:lnTo>
                    <a:pt x="210" y="776"/>
                  </a:lnTo>
                  <a:lnTo>
                    <a:pt x="216" y="773"/>
                  </a:lnTo>
                  <a:lnTo>
                    <a:pt x="223" y="768"/>
                  </a:lnTo>
                  <a:lnTo>
                    <a:pt x="228" y="764"/>
                  </a:lnTo>
                  <a:lnTo>
                    <a:pt x="233" y="759"/>
                  </a:lnTo>
                  <a:lnTo>
                    <a:pt x="238" y="753"/>
                  </a:lnTo>
                  <a:lnTo>
                    <a:pt x="243" y="748"/>
                  </a:lnTo>
                  <a:lnTo>
                    <a:pt x="246" y="742"/>
                  </a:lnTo>
                  <a:lnTo>
                    <a:pt x="249" y="735"/>
                  </a:lnTo>
                  <a:lnTo>
                    <a:pt x="252" y="729"/>
                  </a:lnTo>
                  <a:lnTo>
                    <a:pt x="254" y="721"/>
                  </a:lnTo>
                  <a:lnTo>
                    <a:pt x="255" y="714"/>
                  </a:lnTo>
                  <a:lnTo>
                    <a:pt x="255" y="706"/>
                  </a:lnTo>
                  <a:lnTo>
                    <a:pt x="255" y="693"/>
                  </a:lnTo>
                  <a:lnTo>
                    <a:pt x="252" y="682"/>
                  </a:lnTo>
                  <a:lnTo>
                    <a:pt x="246" y="671"/>
                  </a:lnTo>
                  <a:lnTo>
                    <a:pt x="240" y="661"/>
                  </a:lnTo>
                  <a:lnTo>
                    <a:pt x="526" y="661"/>
                  </a:lnTo>
                  <a:lnTo>
                    <a:pt x="520" y="671"/>
                  </a:lnTo>
                  <a:lnTo>
                    <a:pt x="515" y="682"/>
                  </a:lnTo>
                  <a:lnTo>
                    <a:pt x="512" y="693"/>
                  </a:lnTo>
                  <a:lnTo>
                    <a:pt x="511" y="706"/>
                  </a:lnTo>
                  <a:lnTo>
                    <a:pt x="511" y="714"/>
                  </a:lnTo>
                  <a:lnTo>
                    <a:pt x="512" y="721"/>
                  </a:lnTo>
                  <a:lnTo>
                    <a:pt x="514" y="729"/>
                  </a:lnTo>
                  <a:lnTo>
                    <a:pt x="516" y="735"/>
                  </a:lnTo>
                  <a:lnTo>
                    <a:pt x="520" y="742"/>
                  </a:lnTo>
                  <a:lnTo>
                    <a:pt x="524" y="748"/>
                  </a:lnTo>
                  <a:lnTo>
                    <a:pt x="528" y="753"/>
                  </a:lnTo>
                  <a:lnTo>
                    <a:pt x="532" y="759"/>
                  </a:lnTo>
                  <a:lnTo>
                    <a:pt x="538" y="764"/>
                  </a:lnTo>
                  <a:lnTo>
                    <a:pt x="544" y="768"/>
                  </a:lnTo>
                  <a:lnTo>
                    <a:pt x="551" y="773"/>
                  </a:lnTo>
                  <a:lnTo>
                    <a:pt x="557" y="776"/>
                  </a:lnTo>
                  <a:lnTo>
                    <a:pt x="564" y="778"/>
                  </a:lnTo>
                  <a:lnTo>
                    <a:pt x="571" y="780"/>
                  </a:lnTo>
                  <a:lnTo>
                    <a:pt x="579" y="781"/>
                  </a:lnTo>
                  <a:lnTo>
                    <a:pt x="586" y="781"/>
                  </a:lnTo>
                  <a:lnTo>
                    <a:pt x="594" y="781"/>
                  </a:lnTo>
                  <a:lnTo>
                    <a:pt x="601" y="780"/>
                  </a:lnTo>
                  <a:lnTo>
                    <a:pt x="609" y="778"/>
                  </a:lnTo>
                  <a:lnTo>
                    <a:pt x="615" y="776"/>
                  </a:lnTo>
                  <a:lnTo>
                    <a:pt x="621" y="773"/>
                  </a:lnTo>
                  <a:lnTo>
                    <a:pt x="628" y="768"/>
                  </a:lnTo>
                  <a:lnTo>
                    <a:pt x="633" y="764"/>
                  </a:lnTo>
                  <a:lnTo>
                    <a:pt x="639" y="759"/>
                  </a:lnTo>
                  <a:lnTo>
                    <a:pt x="644" y="753"/>
                  </a:lnTo>
                  <a:lnTo>
                    <a:pt x="648" y="748"/>
                  </a:lnTo>
                  <a:lnTo>
                    <a:pt x="652" y="742"/>
                  </a:lnTo>
                  <a:lnTo>
                    <a:pt x="656" y="735"/>
                  </a:lnTo>
                  <a:lnTo>
                    <a:pt x="658" y="729"/>
                  </a:lnTo>
                  <a:lnTo>
                    <a:pt x="660" y="721"/>
                  </a:lnTo>
                  <a:lnTo>
                    <a:pt x="661" y="714"/>
                  </a:lnTo>
                  <a:lnTo>
                    <a:pt x="661" y="706"/>
                  </a:lnTo>
                  <a:lnTo>
                    <a:pt x="660" y="695"/>
                  </a:lnTo>
                  <a:lnTo>
                    <a:pt x="658" y="685"/>
                  </a:lnTo>
                  <a:lnTo>
                    <a:pt x="655" y="675"/>
                  </a:lnTo>
                  <a:lnTo>
                    <a:pt x="649" y="665"/>
                  </a:lnTo>
                  <a:lnTo>
                    <a:pt x="643" y="657"/>
                  </a:lnTo>
                  <a:lnTo>
                    <a:pt x="635" y="650"/>
                  </a:lnTo>
                  <a:lnTo>
                    <a:pt x="628" y="644"/>
                  </a:lnTo>
                  <a:lnTo>
                    <a:pt x="618" y="639"/>
                  </a:lnTo>
                  <a:lnTo>
                    <a:pt x="630" y="592"/>
                  </a:lnTo>
                  <a:lnTo>
                    <a:pt x="630" y="590"/>
                  </a:lnTo>
                  <a:lnTo>
                    <a:pt x="631" y="589"/>
                  </a:lnTo>
                  <a:lnTo>
                    <a:pt x="717" y="231"/>
                  </a:lnTo>
                  <a:lnTo>
                    <a:pt x="766" y="30"/>
                  </a:lnTo>
                  <a:lnTo>
                    <a:pt x="886" y="30"/>
                  </a:lnTo>
                  <a:lnTo>
                    <a:pt x="889" y="30"/>
                  </a:lnTo>
                  <a:lnTo>
                    <a:pt x="893" y="29"/>
                  </a:lnTo>
                  <a:lnTo>
                    <a:pt x="895" y="28"/>
                  </a:lnTo>
                  <a:lnTo>
                    <a:pt x="897" y="25"/>
                  </a:lnTo>
                  <a:lnTo>
                    <a:pt x="899" y="23"/>
                  </a:lnTo>
                  <a:lnTo>
                    <a:pt x="900" y="21"/>
                  </a:lnTo>
                  <a:lnTo>
                    <a:pt x="901" y="18"/>
                  </a:lnTo>
                  <a:lnTo>
                    <a:pt x="901" y="15"/>
                  </a:lnTo>
                  <a:lnTo>
                    <a:pt x="901" y="12"/>
                  </a:lnTo>
                  <a:lnTo>
                    <a:pt x="900" y="9"/>
                  </a:lnTo>
                  <a:lnTo>
                    <a:pt x="899" y="6"/>
                  </a:lnTo>
                  <a:lnTo>
                    <a:pt x="897" y="4"/>
                  </a:lnTo>
                  <a:lnTo>
                    <a:pt x="895" y="2"/>
                  </a:lnTo>
                  <a:lnTo>
                    <a:pt x="893" y="1"/>
                  </a:lnTo>
                  <a:lnTo>
                    <a:pt x="889" y="0"/>
                  </a:lnTo>
                  <a:lnTo>
                    <a:pt x="886"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60" name="Google Shape;660;p45"/>
          <p:cNvGrpSpPr/>
          <p:nvPr/>
        </p:nvGrpSpPr>
        <p:grpSpPr>
          <a:xfrm>
            <a:off x="927533" y="4278150"/>
            <a:ext cx="282153" cy="282153"/>
            <a:chOff x="4319588" y="2492375"/>
            <a:chExt cx="287338" cy="287338"/>
          </a:xfrm>
        </p:grpSpPr>
        <p:sp>
          <p:nvSpPr>
            <p:cNvPr id="661" name="Google Shape;661;p45"/>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2" name="Google Shape;662;p45"/>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63" name="Google Shape;663;p45"/>
          <p:cNvGrpSpPr/>
          <p:nvPr/>
        </p:nvGrpSpPr>
        <p:grpSpPr>
          <a:xfrm>
            <a:off x="930519" y="5431777"/>
            <a:ext cx="277575" cy="277575"/>
            <a:chOff x="2598738" y="1344613"/>
            <a:chExt cx="287338" cy="287338"/>
          </a:xfrm>
        </p:grpSpPr>
        <p:sp>
          <p:nvSpPr>
            <p:cNvPr id="664" name="Google Shape;664;p45"/>
            <p:cNvSpPr/>
            <p:nvPr/>
          </p:nvSpPr>
          <p:spPr>
            <a:xfrm>
              <a:off x="2693988" y="1508125"/>
              <a:ext cx="192088" cy="47625"/>
            </a:xfrm>
            <a:custGeom>
              <a:rect b="b" l="l" r="r" t="t"/>
              <a:pathLst>
                <a:path extrusionOk="0" h="150" w="601">
                  <a:moveTo>
                    <a:pt x="0" y="90"/>
                  </a:moveTo>
                  <a:lnTo>
                    <a:pt x="1" y="93"/>
                  </a:lnTo>
                  <a:lnTo>
                    <a:pt x="4" y="97"/>
                  </a:lnTo>
                  <a:lnTo>
                    <a:pt x="11" y="101"/>
                  </a:lnTo>
                  <a:lnTo>
                    <a:pt x="19" y="106"/>
                  </a:lnTo>
                  <a:lnTo>
                    <a:pt x="30" y="111"/>
                  </a:lnTo>
                  <a:lnTo>
                    <a:pt x="43" y="116"/>
                  </a:lnTo>
                  <a:lnTo>
                    <a:pt x="58" y="121"/>
                  </a:lnTo>
                  <a:lnTo>
                    <a:pt x="76" y="126"/>
                  </a:lnTo>
                  <a:lnTo>
                    <a:pt x="96" y="131"/>
                  </a:lnTo>
                  <a:lnTo>
                    <a:pt x="119" y="135"/>
                  </a:lnTo>
                  <a:lnTo>
                    <a:pt x="144" y="140"/>
                  </a:lnTo>
                  <a:lnTo>
                    <a:pt x="170" y="143"/>
                  </a:lnTo>
                  <a:lnTo>
                    <a:pt x="199" y="146"/>
                  </a:lnTo>
                  <a:lnTo>
                    <a:pt x="230" y="148"/>
                  </a:lnTo>
                  <a:lnTo>
                    <a:pt x="265" y="149"/>
                  </a:lnTo>
                  <a:lnTo>
                    <a:pt x="300" y="150"/>
                  </a:lnTo>
                  <a:lnTo>
                    <a:pt x="337" y="149"/>
                  </a:lnTo>
                  <a:lnTo>
                    <a:pt x="370" y="148"/>
                  </a:lnTo>
                  <a:lnTo>
                    <a:pt x="402" y="146"/>
                  </a:lnTo>
                  <a:lnTo>
                    <a:pt x="431" y="143"/>
                  </a:lnTo>
                  <a:lnTo>
                    <a:pt x="458" y="140"/>
                  </a:lnTo>
                  <a:lnTo>
                    <a:pt x="482" y="135"/>
                  </a:lnTo>
                  <a:lnTo>
                    <a:pt x="505" y="131"/>
                  </a:lnTo>
                  <a:lnTo>
                    <a:pt x="525" y="126"/>
                  </a:lnTo>
                  <a:lnTo>
                    <a:pt x="542" y="121"/>
                  </a:lnTo>
                  <a:lnTo>
                    <a:pt x="559" y="116"/>
                  </a:lnTo>
                  <a:lnTo>
                    <a:pt x="571" y="111"/>
                  </a:lnTo>
                  <a:lnTo>
                    <a:pt x="582" y="106"/>
                  </a:lnTo>
                  <a:lnTo>
                    <a:pt x="591" y="101"/>
                  </a:lnTo>
                  <a:lnTo>
                    <a:pt x="596" y="97"/>
                  </a:lnTo>
                  <a:lnTo>
                    <a:pt x="600" y="93"/>
                  </a:lnTo>
                  <a:lnTo>
                    <a:pt x="601" y="90"/>
                  </a:lnTo>
                  <a:lnTo>
                    <a:pt x="601" y="87"/>
                  </a:lnTo>
                  <a:lnTo>
                    <a:pt x="600" y="84"/>
                  </a:lnTo>
                  <a:lnTo>
                    <a:pt x="600" y="82"/>
                  </a:lnTo>
                  <a:lnTo>
                    <a:pt x="600" y="81"/>
                  </a:lnTo>
                  <a:lnTo>
                    <a:pt x="599" y="79"/>
                  </a:lnTo>
                  <a:lnTo>
                    <a:pt x="599" y="78"/>
                  </a:lnTo>
                  <a:lnTo>
                    <a:pt x="596" y="71"/>
                  </a:lnTo>
                  <a:lnTo>
                    <a:pt x="591" y="63"/>
                  </a:lnTo>
                  <a:lnTo>
                    <a:pt x="583" y="56"/>
                  </a:lnTo>
                  <a:lnTo>
                    <a:pt x="575" y="49"/>
                  </a:lnTo>
                  <a:lnTo>
                    <a:pt x="564" y="43"/>
                  </a:lnTo>
                  <a:lnTo>
                    <a:pt x="553" y="38"/>
                  </a:lnTo>
                  <a:lnTo>
                    <a:pt x="540" y="32"/>
                  </a:lnTo>
                  <a:lnTo>
                    <a:pt x="525" y="28"/>
                  </a:lnTo>
                  <a:lnTo>
                    <a:pt x="525" y="27"/>
                  </a:lnTo>
                  <a:lnTo>
                    <a:pt x="525" y="27"/>
                  </a:lnTo>
                  <a:lnTo>
                    <a:pt x="523" y="27"/>
                  </a:lnTo>
                  <a:lnTo>
                    <a:pt x="520" y="26"/>
                  </a:lnTo>
                  <a:lnTo>
                    <a:pt x="495" y="19"/>
                  </a:lnTo>
                  <a:lnTo>
                    <a:pt x="470" y="14"/>
                  </a:lnTo>
                  <a:lnTo>
                    <a:pt x="443" y="10"/>
                  </a:lnTo>
                  <a:lnTo>
                    <a:pt x="415" y="5"/>
                  </a:lnTo>
                  <a:lnTo>
                    <a:pt x="387" y="3"/>
                  </a:lnTo>
                  <a:lnTo>
                    <a:pt x="360" y="1"/>
                  </a:lnTo>
                  <a:lnTo>
                    <a:pt x="334" y="0"/>
                  </a:lnTo>
                  <a:lnTo>
                    <a:pt x="311" y="0"/>
                  </a:lnTo>
                  <a:lnTo>
                    <a:pt x="305" y="0"/>
                  </a:lnTo>
                  <a:lnTo>
                    <a:pt x="300" y="0"/>
                  </a:lnTo>
                  <a:lnTo>
                    <a:pt x="257" y="0"/>
                  </a:lnTo>
                  <a:lnTo>
                    <a:pt x="209" y="3"/>
                  </a:lnTo>
                  <a:lnTo>
                    <a:pt x="184" y="7"/>
                  </a:lnTo>
                  <a:lnTo>
                    <a:pt x="160" y="10"/>
                  </a:lnTo>
                  <a:lnTo>
                    <a:pt x="135" y="13"/>
                  </a:lnTo>
                  <a:lnTo>
                    <a:pt x="110" y="18"/>
                  </a:lnTo>
                  <a:lnTo>
                    <a:pt x="88" y="24"/>
                  </a:lnTo>
                  <a:lnTo>
                    <a:pt x="67" y="30"/>
                  </a:lnTo>
                  <a:lnTo>
                    <a:pt x="48" y="38"/>
                  </a:lnTo>
                  <a:lnTo>
                    <a:pt x="32" y="45"/>
                  </a:lnTo>
                  <a:lnTo>
                    <a:pt x="24" y="51"/>
                  </a:lnTo>
                  <a:lnTo>
                    <a:pt x="18" y="55"/>
                  </a:lnTo>
                  <a:lnTo>
                    <a:pt x="13" y="60"/>
                  </a:lnTo>
                  <a:lnTo>
                    <a:pt x="8" y="66"/>
                  </a:lnTo>
                  <a:lnTo>
                    <a:pt x="4" y="71"/>
                  </a:lnTo>
                  <a:lnTo>
                    <a:pt x="2" y="77"/>
                  </a:lnTo>
                  <a:lnTo>
                    <a:pt x="0" y="84"/>
                  </a:lnTo>
                  <a:lnTo>
                    <a:pt x="0" y="9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5" name="Google Shape;665;p45"/>
            <p:cNvSpPr/>
            <p:nvPr/>
          </p:nvSpPr>
          <p:spPr>
            <a:xfrm>
              <a:off x="2598738" y="1420813"/>
              <a:ext cx="190500" cy="39688"/>
            </a:xfrm>
            <a:custGeom>
              <a:rect b="b" l="l" r="r" t="t"/>
              <a:pathLst>
                <a:path extrusionOk="0" h="125" w="602">
                  <a:moveTo>
                    <a:pt x="302" y="125"/>
                  </a:moveTo>
                  <a:lnTo>
                    <a:pt x="333" y="125"/>
                  </a:lnTo>
                  <a:lnTo>
                    <a:pt x="364" y="124"/>
                  </a:lnTo>
                  <a:lnTo>
                    <a:pt x="393" y="122"/>
                  </a:lnTo>
                  <a:lnTo>
                    <a:pt x="421" y="118"/>
                  </a:lnTo>
                  <a:lnTo>
                    <a:pt x="448" y="116"/>
                  </a:lnTo>
                  <a:lnTo>
                    <a:pt x="472" y="112"/>
                  </a:lnTo>
                  <a:lnTo>
                    <a:pt x="495" y="108"/>
                  </a:lnTo>
                  <a:lnTo>
                    <a:pt x="516" y="103"/>
                  </a:lnTo>
                  <a:lnTo>
                    <a:pt x="536" y="99"/>
                  </a:lnTo>
                  <a:lnTo>
                    <a:pt x="553" y="94"/>
                  </a:lnTo>
                  <a:lnTo>
                    <a:pt x="567" y="89"/>
                  </a:lnTo>
                  <a:lnTo>
                    <a:pt x="580" y="84"/>
                  </a:lnTo>
                  <a:lnTo>
                    <a:pt x="589" y="79"/>
                  </a:lnTo>
                  <a:lnTo>
                    <a:pt x="597" y="74"/>
                  </a:lnTo>
                  <a:lnTo>
                    <a:pt x="599" y="72"/>
                  </a:lnTo>
                  <a:lnTo>
                    <a:pt x="601" y="69"/>
                  </a:lnTo>
                  <a:lnTo>
                    <a:pt x="602" y="67"/>
                  </a:lnTo>
                  <a:lnTo>
                    <a:pt x="602" y="65"/>
                  </a:lnTo>
                  <a:lnTo>
                    <a:pt x="602" y="0"/>
                  </a:lnTo>
                  <a:lnTo>
                    <a:pt x="589" y="7"/>
                  </a:lnTo>
                  <a:lnTo>
                    <a:pt x="573" y="13"/>
                  </a:lnTo>
                  <a:lnTo>
                    <a:pt x="556" y="20"/>
                  </a:lnTo>
                  <a:lnTo>
                    <a:pt x="537" y="24"/>
                  </a:lnTo>
                  <a:lnTo>
                    <a:pt x="517" y="29"/>
                  </a:lnTo>
                  <a:lnTo>
                    <a:pt x="497" y="34"/>
                  </a:lnTo>
                  <a:lnTo>
                    <a:pt x="476" y="37"/>
                  </a:lnTo>
                  <a:lnTo>
                    <a:pt x="454" y="40"/>
                  </a:lnTo>
                  <a:lnTo>
                    <a:pt x="410" y="44"/>
                  </a:lnTo>
                  <a:lnTo>
                    <a:pt x="369" y="48"/>
                  </a:lnTo>
                  <a:lnTo>
                    <a:pt x="332" y="50"/>
                  </a:lnTo>
                  <a:lnTo>
                    <a:pt x="302" y="50"/>
                  </a:lnTo>
                  <a:lnTo>
                    <a:pt x="271" y="50"/>
                  </a:lnTo>
                  <a:lnTo>
                    <a:pt x="233" y="48"/>
                  </a:lnTo>
                  <a:lnTo>
                    <a:pt x="192" y="44"/>
                  </a:lnTo>
                  <a:lnTo>
                    <a:pt x="148" y="40"/>
                  </a:lnTo>
                  <a:lnTo>
                    <a:pt x="127" y="37"/>
                  </a:lnTo>
                  <a:lnTo>
                    <a:pt x="106" y="34"/>
                  </a:lnTo>
                  <a:lnTo>
                    <a:pt x="85" y="29"/>
                  </a:lnTo>
                  <a:lnTo>
                    <a:pt x="66" y="25"/>
                  </a:lnTo>
                  <a:lnTo>
                    <a:pt x="47" y="20"/>
                  </a:lnTo>
                  <a:lnTo>
                    <a:pt x="29" y="13"/>
                  </a:lnTo>
                  <a:lnTo>
                    <a:pt x="14" y="7"/>
                  </a:lnTo>
                  <a:lnTo>
                    <a:pt x="0" y="0"/>
                  </a:lnTo>
                  <a:lnTo>
                    <a:pt x="0" y="65"/>
                  </a:lnTo>
                  <a:lnTo>
                    <a:pt x="0" y="67"/>
                  </a:lnTo>
                  <a:lnTo>
                    <a:pt x="2" y="69"/>
                  </a:lnTo>
                  <a:lnTo>
                    <a:pt x="4" y="72"/>
                  </a:lnTo>
                  <a:lnTo>
                    <a:pt x="6" y="74"/>
                  </a:lnTo>
                  <a:lnTo>
                    <a:pt x="13" y="79"/>
                  </a:lnTo>
                  <a:lnTo>
                    <a:pt x="23" y="84"/>
                  </a:lnTo>
                  <a:lnTo>
                    <a:pt x="36" y="89"/>
                  </a:lnTo>
                  <a:lnTo>
                    <a:pt x="50" y="95"/>
                  </a:lnTo>
                  <a:lnTo>
                    <a:pt x="67" y="99"/>
                  </a:lnTo>
                  <a:lnTo>
                    <a:pt x="86" y="103"/>
                  </a:lnTo>
                  <a:lnTo>
                    <a:pt x="108" y="108"/>
                  </a:lnTo>
                  <a:lnTo>
                    <a:pt x="130" y="112"/>
                  </a:lnTo>
                  <a:lnTo>
                    <a:pt x="155" y="116"/>
                  </a:lnTo>
                  <a:lnTo>
                    <a:pt x="182" y="120"/>
                  </a:lnTo>
                  <a:lnTo>
                    <a:pt x="210" y="122"/>
                  </a:lnTo>
                  <a:lnTo>
                    <a:pt x="240" y="124"/>
                  </a:lnTo>
                  <a:lnTo>
                    <a:pt x="270" y="125"/>
                  </a:lnTo>
                  <a:lnTo>
                    <a:pt x="302" y="125"/>
                  </a:lnTo>
                  <a:lnTo>
                    <a:pt x="302" y="125"/>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6" name="Google Shape;666;p45"/>
            <p:cNvSpPr/>
            <p:nvPr/>
          </p:nvSpPr>
          <p:spPr>
            <a:xfrm>
              <a:off x="2598738" y="1454150"/>
              <a:ext cx="190500" cy="39688"/>
            </a:xfrm>
            <a:custGeom>
              <a:rect b="b" l="l" r="r" t="t"/>
              <a:pathLst>
                <a:path extrusionOk="0" h="124" w="602">
                  <a:moveTo>
                    <a:pt x="302" y="124"/>
                  </a:moveTo>
                  <a:lnTo>
                    <a:pt x="333" y="124"/>
                  </a:lnTo>
                  <a:lnTo>
                    <a:pt x="364" y="123"/>
                  </a:lnTo>
                  <a:lnTo>
                    <a:pt x="393" y="121"/>
                  </a:lnTo>
                  <a:lnTo>
                    <a:pt x="421" y="119"/>
                  </a:lnTo>
                  <a:lnTo>
                    <a:pt x="448" y="115"/>
                  </a:lnTo>
                  <a:lnTo>
                    <a:pt x="472" y="111"/>
                  </a:lnTo>
                  <a:lnTo>
                    <a:pt x="495" y="108"/>
                  </a:lnTo>
                  <a:lnTo>
                    <a:pt x="516" y="104"/>
                  </a:lnTo>
                  <a:lnTo>
                    <a:pt x="536" y="98"/>
                  </a:lnTo>
                  <a:lnTo>
                    <a:pt x="553" y="94"/>
                  </a:lnTo>
                  <a:lnTo>
                    <a:pt x="567" y="89"/>
                  </a:lnTo>
                  <a:lnTo>
                    <a:pt x="580" y="83"/>
                  </a:lnTo>
                  <a:lnTo>
                    <a:pt x="589" y="79"/>
                  </a:lnTo>
                  <a:lnTo>
                    <a:pt x="597" y="74"/>
                  </a:lnTo>
                  <a:lnTo>
                    <a:pt x="599" y="71"/>
                  </a:lnTo>
                  <a:lnTo>
                    <a:pt x="601" y="69"/>
                  </a:lnTo>
                  <a:lnTo>
                    <a:pt x="602" y="66"/>
                  </a:lnTo>
                  <a:lnTo>
                    <a:pt x="602" y="64"/>
                  </a:lnTo>
                  <a:lnTo>
                    <a:pt x="602" y="0"/>
                  </a:lnTo>
                  <a:lnTo>
                    <a:pt x="589" y="7"/>
                  </a:lnTo>
                  <a:lnTo>
                    <a:pt x="573" y="14"/>
                  </a:lnTo>
                  <a:lnTo>
                    <a:pt x="556" y="19"/>
                  </a:lnTo>
                  <a:lnTo>
                    <a:pt x="537" y="24"/>
                  </a:lnTo>
                  <a:lnTo>
                    <a:pt x="517" y="29"/>
                  </a:lnTo>
                  <a:lnTo>
                    <a:pt x="497" y="33"/>
                  </a:lnTo>
                  <a:lnTo>
                    <a:pt x="476" y="36"/>
                  </a:lnTo>
                  <a:lnTo>
                    <a:pt x="454" y="39"/>
                  </a:lnTo>
                  <a:lnTo>
                    <a:pt x="410" y="44"/>
                  </a:lnTo>
                  <a:lnTo>
                    <a:pt x="369" y="47"/>
                  </a:lnTo>
                  <a:lnTo>
                    <a:pt x="332" y="49"/>
                  </a:lnTo>
                  <a:lnTo>
                    <a:pt x="302" y="49"/>
                  </a:lnTo>
                  <a:lnTo>
                    <a:pt x="271" y="49"/>
                  </a:lnTo>
                  <a:lnTo>
                    <a:pt x="233" y="47"/>
                  </a:lnTo>
                  <a:lnTo>
                    <a:pt x="192" y="44"/>
                  </a:lnTo>
                  <a:lnTo>
                    <a:pt x="148" y="39"/>
                  </a:lnTo>
                  <a:lnTo>
                    <a:pt x="127" y="36"/>
                  </a:lnTo>
                  <a:lnTo>
                    <a:pt x="106" y="33"/>
                  </a:lnTo>
                  <a:lnTo>
                    <a:pt x="85" y="29"/>
                  </a:lnTo>
                  <a:lnTo>
                    <a:pt x="66" y="24"/>
                  </a:lnTo>
                  <a:lnTo>
                    <a:pt x="47" y="19"/>
                  </a:lnTo>
                  <a:lnTo>
                    <a:pt x="29" y="14"/>
                  </a:lnTo>
                  <a:lnTo>
                    <a:pt x="14" y="7"/>
                  </a:lnTo>
                  <a:lnTo>
                    <a:pt x="0" y="0"/>
                  </a:lnTo>
                  <a:lnTo>
                    <a:pt x="0" y="64"/>
                  </a:lnTo>
                  <a:lnTo>
                    <a:pt x="0" y="66"/>
                  </a:lnTo>
                  <a:lnTo>
                    <a:pt x="2" y="69"/>
                  </a:lnTo>
                  <a:lnTo>
                    <a:pt x="4" y="71"/>
                  </a:lnTo>
                  <a:lnTo>
                    <a:pt x="6" y="74"/>
                  </a:lnTo>
                  <a:lnTo>
                    <a:pt x="13" y="79"/>
                  </a:lnTo>
                  <a:lnTo>
                    <a:pt x="23" y="83"/>
                  </a:lnTo>
                  <a:lnTo>
                    <a:pt x="36" y="89"/>
                  </a:lnTo>
                  <a:lnTo>
                    <a:pt x="50" y="94"/>
                  </a:lnTo>
                  <a:lnTo>
                    <a:pt x="67" y="98"/>
                  </a:lnTo>
                  <a:lnTo>
                    <a:pt x="86" y="104"/>
                  </a:lnTo>
                  <a:lnTo>
                    <a:pt x="108" y="108"/>
                  </a:lnTo>
                  <a:lnTo>
                    <a:pt x="130" y="111"/>
                  </a:lnTo>
                  <a:lnTo>
                    <a:pt x="155" y="115"/>
                  </a:lnTo>
                  <a:lnTo>
                    <a:pt x="182" y="119"/>
                  </a:lnTo>
                  <a:lnTo>
                    <a:pt x="210" y="121"/>
                  </a:lnTo>
                  <a:lnTo>
                    <a:pt x="240" y="123"/>
                  </a:lnTo>
                  <a:lnTo>
                    <a:pt x="270" y="124"/>
                  </a:lnTo>
                  <a:lnTo>
                    <a:pt x="302" y="12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7" name="Google Shape;667;p45"/>
            <p:cNvSpPr/>
            <p:nvPr/>
          </p:nvSpPr>
          <p:spPr>
            <a:xfrm>
              <a:off x="2598738" y="1385888"/>
              <a:ext cx="190500" cy="41275"/>
            </a:xfrm>
            <a:custGeom>
              <a:rect b="b" l="l" r="r" t="t"/>
              <a:pathLst>
                <a:path extrusionOk="0" h="127" w="602">
                  <a:moveTo>
                    <a:pt x="302" y="127"/>
                  </a:moveTo>
                  <a:lnTo>
                    <a:pt x="333" y="126"/>
                  </a:lnTo>
                  <a:lnTo>
                    <a:pt x="364" y="125"/>
                  </a:lnTo>
                  <a:lnTo>
                    <a:pt x="393" y="124"/>
                  </a:lnTo>
                  <a:lnTo>
                    <a:pt x="421" y="120"/>
                  </a:lnTo>
                  <a:lnTo>
                    <a:pt x="448" y="117"/>
                  </a:lnTo>
                  <a:lnTo>
                    <a:pt x="472" y="114"/>
                  </a:lnTo>
                  <a:lnTo>
                    <a:pt x="495" y="110"/>
                  </a:lnTo>
                  <a:lnTo>
                    <a:pt x="516" y="105"/>
                  </a:lnTo>
                  <a:lnTo>
                    <a:pt x="536" y="101"/>
                  </a:lnTo>
                  <a:lnTo>
                    <a:pt x="553" y="96"/>
                  </a:lnTo>
                  <a:lnTo>
                    <a:pt x="567" y="91"/>
                  </a:lnTo>
                  <a:lnTo>
                    <a:pt x="580" y="86"/>
                  </a:lnTo>
                  <a:lnTo>
                    <a:pt x="589" y="81"/>
                  </a:lnTo>
                  <a:lnTo>
                    <a:pt x="597" y="76"/>
                  </a:lnTo>
                  <a:lnTo>
                    <a:pt x="599" y="73"/>
                  </a:lnTo>
                  <a:lnTo>
                    <a:pt x="601" y="71"/>
                  </a:lnTo>
                  <a:lnTo>
                    <a:pt x="602" y="69"/>
                  </a:lnTo>
                  <a:lnTo>
                    <a:pt x="602" y="67"/>
                  </a:lnTo>
                  <a:lnTo>
                    <a:pt x="602" y="0"/>
                  </a:lnTo>
                  <a:lnTo>
                    <a:pt x="590" y="8"/>
                  </a:lnTo>
                  <a:lnTo>
                    <a:pt x="576" y="13"/>
                  </a:lnTo>
                  <a:lnTo>
                    <a:pt x="560" y="18"/>
                  </a:lnTo>
                  <a:lnTo>
                    <a:pt x="543" y="24"/>
                  </a:lnTo>
                  <a:lnTo>
                    <a:pt x="525" y="28"/>
                  </a:lnTo>
                  <a:lnTo>
                    <a:pt x="506" y="32"/>
                  </a:lnTo>
                  <a:lnTo>
                    <a:pt x="486" y="37"/>
                  </a:lnTo>
                  <a:lnTo>
                    <a:pt x="466" y="40"/>
                  </a:lnTo>
                  <a:lnTo>
                    <a:pt x="423" y="45"/>
                  </a:lnTo>
                  <a:lnTo>
                    <a:pt x="381" y="48"/>
                  </a:lnTo>
                  <a:lnTo>
                    <a:pt x="340" y="51"/>
                  </a:lnTo>
                  <a:lnTo>
                    <a:pt x="302" y="52"/>
                  </a:lnTo>
                  <a:lnTo>
                    <a:pt x="263" y="51"/>
                  </a:lnTo>
                  <a:lnTo>
                    <a:pt x="221" y="48"/>
                  </a:lnTo>
                  <a:lnTo>
                    <a:pt x="180" y="45"/>
                  </a:lnTo>
                  <a:lnTo>
                    <a:pt x="137" y="40"/>
                  </a:lnTo>
                  <a:lnTo>
                    <a:pt x="116" y="37"/>
                  </a:lnTo>
                  <a:lnTo>
                    <a:pt x="97" y="32"/>
                  </a:lnTo>
                  <a:lnTo>
                    <a:pt x="78" y="28"/>
                  </a:lnTo>
                  <a:lnTo>
                    <a:pt x="59" y="24"/>
                  </a:lnTo>
                  <a:lnTo>
                    <a:pt x="42" y="18"/>
                  </a:lnTo>
                  <a:lnTo>
                    <a:pt x="27" y="13"/>
                  </a:lnTo>
                  <a:lnTo>
                    <a:pt x="12" y="8"/>
                  </a:lnTo>
                  <a:lnTo>
                    <a:pt x="0" y="1"/>
                  </a:lnTo>
                  <a:lnTo>
                    <a:pt x="0" y="67"/>
                  </a:lnTo>
                  <a:lnTo>
                    <a:pt x="0" y="69"/>
                  </a:lnTo>
                  <a:lnTo>
                    <a:pt x="2" y="71"/>
                  </a:lnTo>
                  <a:lnTo>
                    <a:pt x="4" y="73"/>
                  </a:lnTo>
                  <a:lnTo>
                    <a:pt x="6" y="75"/>
                  </a:lnTo>
                  <a:lnTo>
                    <a:pt x="13" y="81"/>
                  </a:lnTo>
                  <a:lnTo>
                    <a:pt x="23" y="86"/>
                  </a:lnTo>
                  <a:lnTo>
                    <a:pt x="36" y="91"/>
                  </a:lnTo>
                  <a:lnTo>
                    <a:pt x="50" y="96"/>
                  </a:lnTo>
                  <a:lnTo>
                    <a:pt x="67" y="101"/>
                  </a:lnTo>
                  <a:lnTo>
                    <a:pt x="86" y="105"/>
                  </a:lnTo>
                  <a:lnTo>
                    <a:pt x="108" y="110"/>
                  </a:lnTo>
                  <a:lnTo>
                    <a:pt x="130" y="114"/>
                  </a:lnTo>
                  <a:lnTo>
                    <a:pt x="155" y="117"/>
                  </a:lnTo>
                  <a:lnTo>
                    <a:pt x="182" y="120"/>
                  </a:lnTo>
                  <a:lnTo>
                    <a:pt x="210" y="124"/>
                  </a:lnTo>
                  <a:lnTo>
                    <a:pt x="240" y="125"/>
                  </a:lnTo>
                  <a:lnTo>
                    <a:pt x="270" y="127"/>
                  </a:lnTo>
                  <a:lnTo>
                    <a:pt x="302" y="127"/>
                  </a:lnTo>
                  <a:lnTo>
                    <a:pt x="302" y="127"/>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8" name="Google Shape;668;p45"/>
            <p:cNvSpPr/>
            <p:nvPr/>
          </p:nvSpPr>
          <p:spPr>
            <a:xfrm>
              <a:off x="2598738" y="1487488"/>
              <a:ext cx="190500" cy="39688"/>
            </a:xfrm>
            <a:custGeom>
              <a:rect b="b" l="l" r="r" t="t"/>
              <a:pathLst>
                <a:path extrusionOk="0" h="125" w="602">
                  <a:moveTo>
                    <a:pt x="602" y="34"/>
                  </a:moveTo>
                  <a:lnTo>
                    <a:pt x="602" y="0"/>
                  </a:lnTo>
                  <a:lnTo>
                    <a:pt x="589" y="7"/>
                  </a:lnTo>
                  <a:lnTo>
                    <a:pt x="573" y="14"/>
                  </a:lnTo>
                  <a:lnTo>
                    <a:pt x="556" y="19"/>
                  </a:lnTo>
                  <a:lnTo>
                    <a:pt x="537" y="24"/>
                  </a:lnTo>
                  <a:lnTo>
                    <a:pt x="517" y="29"/>
                  </a:lnTo>
                  <a:lnTo>
                    <a:pt x="497" y="33"/>
                  </a:lnTo>
                  <a:lnTo>
                    <a:pt x="476" y="36"/>
                  </a:lnTo>
                  <a:lnTo>
                    <a:pt x="454" y="39"/>
                  </a:lnTo>
                  <a:lnTo>
                    <a:pt x="410" y="45"/>
                  </a:lnTo>
                  <a:lnTo>
                    <a:pt x="369" y="47"/>
                  </a:lnTo>
                  <a:lnTo>
                    <a:pt x="332" y="49"/>
                  </a:lnTo>
                  <a:lnTo>
                    <a:pt x="302" y="49"/>
                  </a:lnTo>
                  <a:lnTo>
                    <a:pt x="271" y="49"/>
                  </a:lnTo>
                  <a:lnTo>
                    <a:pt x="233" y="47"/>
                  </a:lnTo>
                  <a:lnTo>
                    <a:pt x="192" y="45"/>
                  </a:lnTo>
                  <a:lnTo>
                    <a:pt x="148" y="39"/>
                  </a:lnTo>
                  <a:lnTo>
                    <a:pt x="127" y="36"/>
                  </a:lnTo>
                  <a:lnTo>
                    <a:pt x="106" y="33"/>
                  </a:lnTo>
                  <a:lnTo>
                    <a:pt x="85" y="29"/>
                  </a:lnTo>
                  <a:lnTo>
                    <a:pt x="66" y="24"/>
                  </a:lnTo>
                  <a:lnTo>
                    <a:pt x="47" y="19"/>
                  </a:lnTo>
                  <a:lnTo>
                    <a:pt x="29" y="14"/>
                  </a:lnTo>
                  <a:lnTo>
                    <a:pt x="14" y="7"/>
                  </a:lnTo>
                  <a:lnTo>
                    <a:pt x="0" y="0"/>
                  </a:lnTo>
                  <a:lnTo>
                    <a:pt x="0" y="64"/>
                  </a:lnTo>
                  <a:lnTo>
                    <a:pt x="2" y="69"/>
                  </a:lnTo>
                  <a:lnTo>
                    <a:pt x="6" y="74"/>
                  </a:lnTo>
                  <a:lnTo>
                    <a:pt x="11" y="79"/>
                  </a:lnTo>
                  <a:lnTo>
                    <a:pt x="20" y="83"/>
                  </a:lnTo>
                  <a:lnTo>
                    <a:pt x="32" y="89"/>
                  </a:lnTo>
                  <a:lnTo>
                    <a:pt x="44" y="94"/>
                  </a:lnTo>
                  <a:lnTo>
                    <a:pt x="59" y="98"/>
                  </a:lnTo>
                  <a:lnTo>
                    <a:pt x="77" y="103"/>
                  </a:lnTo>
                  <a:lnTo>
                    <a:pt x="96" y="107"/>
                  </a:lnTo>
                  <a:lnTo>
                    <a:pt x="117" y="111"/>
                  </a:lnTo>
                  <a:lnTo>
                    <a:pt x="140" y="116"/>
                  </a:lnTo>
                  <a:lnTo>
                    <a:pt x="165" y="118"/>
                  </a:lnTo>
                  <a:lnTo>
                    <a:pt x="190" y="121"/>
                  </a:lnTo>
                  <a:lnTo>
                    <a:pt x="218" y="123"/>
                  </a:lnTo>
                  <a:lnTo>
                    <a:pt x="248" y="124"/>
                  </a:lnTo>
                  <a:lnTo>
                    <a:pt x="278" y="125"/>
                  </a:lnTo>
                  <a:lnTo>
                    <a:pt x="283" y="119"/>
                  </a:lnTo>
                  <a:lnTo>
                    <a:pt x="287" y="112"/>
                  </a:lnTo>
                  <a:lnTo>
                    <a:pt x="292" y="106"/>
                  </a:lnTo>
                  <a:lnTo>
                    <a:pt x="298" y="101"/>
                  </a:lnTo>
                  <a:lnTo>
                    <a:pt x="305" y="94"/>
                  </a:lnTo>
                  <a:lnTo>
                    <a:pt x="313" y="89"/>
                  </a:lnTo>
                  <a:lnTo>
                    <a:pt x="320" y="84"/>
                  </a:lnTo>
                  <a:lnTo>
                    <a:pt x="330" y="79"/>
                  </a:lnTo>
                  <a:lnTo>
                    <a:pt x="350" y="70"/>
                  </a:lnTo>
                  <a:lnTo>
                    <a:pt x="374" y="62"/>
                  </a:lnTo>
                  <a:lnTo>
                    <a:pt x="400" y="55"/>
                  </a:lnTo>
                  <a:lnTo>
                    <a:pt x="429" y="49"/>
                  </a:lnTo>
                  <a:lnTo>
                    <a:pt x="458" y="45"/>
                  </a:lnTo>
                  <a:lnTo>
                    <a:pt x="486" y="40"/>
                  </a:lnTo>
                  <a:lnTo>
                    <a:pt x="514" y="38"/>
                  </a:lnTo>
                  <a:lnTo>
                    <a:pt x="539" y="36"/>
                  </a:lnTo>
                  <a:lnTo>
                    <a:pt x="561" y="35"/>
                  </a:lnTo>
                  <a:lnTo>
                    <a:pt x="580" y="35"/>
                  </a:lnTo>
                  <a:lnTo>
                    <a:pt x="594" y="35"/>
                  </a:lnTo>
                  <a:lnTo>
                    <a:pt x="602" y="34"/>
                  </a:lnTo>
                  <a:lnTo>
                    <a:pt x="602" y="34"/>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9" name="Google Shape;669;p45"/>
            <p:cNvSpPr/>
            <p:nvPr/>
          </p:nvSpPr>
          <p:spPr>
            <a:xfrm>
              <a:off x="2598738" y="1520825"/>
              <a:ext cx="85725" cy="49213"/>
            </a:xfrm>
            <a:custGeom>
              <a:rect b="b" l="l" r="r" t="t"/>
              <a:pathLst>
                <a:path extrusionOk="0" h="153" w="271">
                  <a:moveTo>
                    <a:pt x="0" y="63"/>
                  </a:moveTo>
                  <a:lnTo>
                    <a:pt x="0" y="69"/>
                  </a:lnTo>
                  <a:lnTo>
                    <a:pt x="3" y="75"/>
                  </a:lnTo>
                  <a:lnTo>
                    <a:pt x="5" y="80"/>
                  </a:lnTo>
                  <a:lnTo>
                    <a:pt x="7" y="86"/>
                  </a:lnTo>
                  <a:lnTo>
                    <a:pt x="11" y="90"/>
                  </a:lnTo>
                  <a:lnTo>
                    <a:pt x="15" y="95"/>
                  </a:lnTo>
                  <a:lnTo>
                    <a:pt x="21" y="100"/>
                  </a:lnTo>
                  <a:lnTo>
                    <a:pt x="27" y="104"/>
                  </a:lnTo>
                  <a:lnTo>
                    <a:pt x="40" y="113"/>
                  </a:lnTo>
                  <a:lnTo>
                    <a:pt x="56" y="119"/>
                  </a:lnTo>
                  <a:lnTo>
                    <a:pt x="74" y="125"/>
                  </a:lnTo>
                  <a:lnTo>
                    <a:pt x="94" y="131"/>
                  </a:lnTo>
                  <a:lnTo>
                    <a:pt x="114" y="136"/>
                  </a:lnTo>
                  <a:lnTo>
                    <a:pt x="136" y="140"/>
                  </a:lnTo>
                  <a:lnTo>
                    <a:pt x="158" y="144"/>
                  </a:lnTo>
                  <a:lnTo>
                    <a:pt x="182" y="147"/>
                  </a:lnTo>
                  <a:lnTo>
                    <a:pt x="227" y="151"/>
                  </a:lnTo>
                  <a:lnTo>
                    <a:pt x="271" y="153"/>
                  </a:lnTo>
                  <a:lnTo>
                    <a:pt x="271" y="48"/>
                  </a:lnTo>
                  <a:lnTo>
                    <a:pt x="271" y="48"/>
                  </a:lnTo>
                  <a:lnTo>
                    <a:pt x="271" y="48"/>
                  </a:lnTo>
                  <a:lnTo>
                    <a:pt x="237" y="47"/>
                  </a:lnTo>
                  <a:lnTo>
                    <a:pt x="201" y="45"/>
                  </a:lnTo>
                  <a:lnTo>
                    <a:pt x="163" y="42"/>
                  </a:lnTo>
                  <a:lnTo>
                    <a:pt x="126" y="36"/>
                  </a:lnTo>
                  <a:lnTo>
                    <a:pt x="107" y="33"/>
                  </a:lnTo>
                  <a:lnTo>
                    <a:pt x="89" y="30"/>
                  </a:lnTo>
                  <a:lnTo>
                    <a:pt x="71" y="26"/>
                  </a:lnTo>
                  <a:lnTo>
                    <a:pt x="55" y="21"/>
                  </a:lnTo>
                  <a:lnTo>
                    <a:pt x="39" y="17"/>
                  </a:lnTo>
                  <a:lnTo>
                    <a:pt x="25" y="12"/>
                  </a:lnTo>
                  <a:lnTo>
                    <a:pt x="12" y="5"/>
                  </a:lnTo>
                  <a:lnTo>
                    <a:pt x="0" y="0"/>
                  </a:lnTo>
                  <a:lnTo>
                    <a:pt x="0" y="63"/>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70" name="Google Shape;670;p45"/>
            <p:cNvSpPr/>
            <p:nvPr/>
          </p:nvSpPr>
          <p:spPr>
            <a:xfrm>
              <a:off x="2693988" y="1582738"/>
              <a:ext cx="192088" cy="49213"/>
            </a:xfrm>
            <a:custGeom>
              <a:rect b="b" l="l" r="r" t="t"/>
              <a:pathLst>
                <a:path extrusionOk="0" h="155" w="601">
                  <a:moveTo>
                    <a:pt x="0" y="0"/>
                  </a:moveTo>
                  <a:lnTo>
                    <a:pt x="0" y="64"/>
                  </a:lnTo>
                  <a:lnTo>
                    <a:pt x="0" y="71"/>
                  </a:lnTo>
                  <a:lnTo>
                    <a:pt x="2" y="77"/>
                  </a:lnTo>
                  <a:lnTo>
                    <a:pt x="4" y="84"/>
                  </a:lnTo>
                  <a:lnTo>
                    <a:pt x="7" y="89"/>
                  </a:lnTo>
                  <a:lnTo>
                    <a:pt x="13" y="95"/>
                  </a:lnTo>
                  <a:lnTo>
                    <a:pt x="18" y="100"/>
                  </a:lnTo>
                  <a:lnTo>
                    <a:pt x="23" y="104"/>
                  </a:lnTo>
                  <a:lnTo>
                    <a:pt x="31" y="108"/>
                  </a:lnTo>
                  <a:lnTo>
                    <a:pt x="47" y="117"/>
                  </a:lnTo>
                  <a:lnTo>
                    <a:pt x="65" y="125"/>
                  </a:lnTo>
                  <a:lnTo>
                    <a:pt x="86" y="131"/>
                  </a:lnTo>
                  <a:lnTo>
                    <a:pt x="108" y="136"/>
                  </a:lnTo>
                  <a:lnTo>
                    <a:pt x="132" y="142"/>
                  </a:lnTo>
                  <a:lnTo>
                    <a:pt x="156" y="145"/>
                  </a:lnTo>
                  <a:lnTo>
                    <a:pt x="181" y="148"/>
                  </a:lnTo>
                  <a:lnTo>
                    <a:pt x="206" y="151"/>
                  </a:lnTo>
                  <a:lnTo>
                    <a:pt x="255" y="155"/>
                  </a:lnTo>
                  <a:lnTo>
                    <a:pt x="300" y="155"/>
                  </a:lnTo>
                  <a:lnTo>
                    <a:pt x="345" y="155"/>
                  </a:lnTo>
                  <a:lnTo>
                    <a:pt x="394" y="151"/>
                  </a:lnTo>
                  <a:lnTo>
                    <a:pt x="420" y="148"/>
                  </a:lnTo>
                  <a:lnTo>
                    <a:pt x="445" y="145"/>
                  </a:lnTo>
                  <a:lnTo>
                    <a:pt x="470" y="142"/>
                  </a:lnTo>
                  <a:lnTo>
                    <a:pt x="493" y="136"/>
                  </a:lnTo>
                  <a:lnTo>
                    <a:pt x="515" y="131"/>
                  </a:lnTo>
                  <a:lnTo>
                    <a:pt x="536" y="125"/>
                  </a:lnTo>
                  <a:lnTo>
                    <a:pt x="554" y="117"/>
                  </a:lnTo>
                  <a:lnTo>
                    <a:pt x="570" y="108"/>
                  </a:lnTo>
                  <a:lnTo>
                    <a:pt x="577" y="104"/>
                  </a:lnTo>
                  <a:lnTo>
                    <a:pt x="583" y="100"/>
                  </a:lnTo>
                  <a:lnTo>
                    <a:pt x="589" y="95"/>
                  </a:lnTo>
                  <a:lnTo>
                    <a:pt x="593" y="89"/>
                  </a:lnTo>
                  <a:lnTo>
                    <a:pt x="597" y="84"/>
                  </a:lnTo>
                  <a:lnTo>
                    <a:pt x="599" y="77"/>
                  </a:lnTo>
                  <a:lnTo>
                    <a:pt x="600" y="71"/>
                  </a:lnTo>
                  <a:lnTo>
                    <a:pt x="601" y="64"/>
                  </a:lnTo>
                  <a:lnTo>
                    <a:pt x="601" y="0"/>
                  </a:lnTo>
                  <a:lnTo>
                    <a:pt x="588" y="7"/>
                  </a:lnTo>
                  <a:lnTo>
                    <a:pt x="573" y="13"/>
                  </a:lnTo>
                  <a:lnTo>
                    <a:pt x="555" y="19"/>
                  </a:lnTo>
                  <a:lnTo>
                    <a:pt x="536" y="25"/>
                  </a:lnTo>
                  <a:lnTo>
                    <a:pt x="517" y="29"/>
                  </a:lnTo>
                  <a:lnTo>
                    <a:pt x="495" y="33"/>
                  </a:lnTo>
                  <a:lnTo>
                    <a:pt x="474" y="37"/>
                  </a:lnTo>
                  <a:lnTo>
                    <a:pt x="452" y="40"/>
                  </a:lnTo>
                  <a:lnTo>
                    <a:pt x="410" y="44"/>
                  </a:lnTo>
                  <a:lnTo>
                    <a:pt x="369" y="47"/>
                  </a:lnTo>
                  <a:lnTo>
                    <a:pt x="331" y="49"/>
                  </a:lnTo>
                  <a:lnTo>
                    <a:pt x="300" y="49"/>
                  </a:lnTo>
                  <a:lnTo>
                    <a:pt x="269" y="49"/>
                  </a:lnTo>
                  <a:lnTo>
                    <a:pt x="233" y="47"/>
                  </a:lnTo>
                  <a:lnTo>
                    <a:pt x="191" y="44"/>
                  </a:lnTo>
                  <a:lnTo>
                    <a:pt x="148" y="40"/>
                  </a:lnTo>
                  <a:lnTo>
                    <a:pt x="126" y="37"/>
                  </a:lnTo>
                  <a:lnTo>
                    <a:pt x="105" y="33"/>
                  </a:lnTo>
                  <a:lnTo>
                    <a:pt x="85" y="29"/>
                  </a:lnTo>
                  <a:lnTo>
                    <a:pt x="64" y="25"/>
                  </a:lnTo>
                  <a:lnTo>
                    <a:pt x="46" y="19"/>
                  </a:lnTo>
                  <a:lnTo>
                    <a:pt x="29" y="14"/>
                  </a:lnTo>
                  <a:lnTo>
                    <a:pt x="13" y="8"/>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71" name="Google Shape;671;p45"/>
            <p:cNvSpPr/>
            <p:nvPr/>
          </p:nvSpPr>
          <p:spPr>
            <a:xfrm>
              <a:off x="2693988" y="1549400"/>
              <a:ext cx="192088" cy="39688"/>
            </a:xfrm>
            <a:custGeom>
              <a:rect b="b" l="l" r="r" t="t"/>
              <a:pathLst>
                <a:path extrusionOk="0" h="125" w="601">
                  <a:moveTo>
                    <a:pt x="0" y="0"/>
                  </a:moveTo>
                  <a:lnTo>
                    <a:pt x="0" y="65"/>
                  </a:lnTo>
                  <a:lnTo>
                    <a:pt x="0" y="67"/>
                  </a:lnTo>
                  <a:lnTo>
                    <a:pt x="1" y="70"/>
                  </a:lnTo>
                  <a:lnTo>
                    <a:pt x="3" y="72"/>
                  </a:lnTo>
                  <a:lnTo>
                    <a:pt x="5" y="75"/>
                  </a:lnTo>
                  <a:lnTo>
                    <a:pt x="13" y="79"/>
                  </a:lnTo>
                  <a:lnTo>
                    <a:pt x="22" y="85"/>
                  </a:lnTo>
                  <a:lnTo>
                    <a:pt x="34" y="90"/>
                  </a:lnTo>
                  <a:lnTo>
                    <a:pt x="49" y="94"/>
                  </a:lnTo>
                  <a:lnTo>
                    <a:pt x="66" y="100"/>
                  </a:lnTo>
                  <a:lnTo>
                    <a:pt x="86" y="104"/>
                  </a:lnTo>
                  <a:lnTo>
                    <a:pt x="107" y="108"/>
                  </a:lnTo>
                  <a:lnTo>
                    <a:pt x="130" y="113"/>
                  </a:lnTo>
                  <a:lnTo>
                    <a:pt x="154" y="117"/>
                  </a:lnTo>
                  <a:lnTo>
                    <a:pt x="181" y="119"/>
                  </a:lnTo>
                  <a:lnTo>
                    <a:pt x="209" y="122"/>
                  </a:lnTo>
                  <a:lnTo>
                    <a:pt x="238" y="124"/>
                  </a:lnTo>
                  <a:lnTo>
                    <a:pt x="269" y="125"/>
                  </a:lnTo>
                  <a:lnTo>
                    <a:pt x="300" y="125"/>
                  </a:lnTo>
                  <a:lnTo>
                    <a:pt x="332" y="125"/>
                  </a:lnTo>
                  <a:lnTo>
                    <a:pt x="362" y="124"/>
                  </a:lnTo>
                  <a:lnTo>
                    <a:pt x="392" y="122"/>
                  </a:lnTo>
                  <a:lnTo>
                    <a:pt x="420" y="119"/>
                  </a:lnTo>
                  <a:lnTo>
                    <a:pt x="446" y="117"/>
                  </a:lnTo>
                  <a:lnTo>
                    <a:pt x="471" y="113"/>
                  </a:lnTo>
                  <a:lnTo>
                    <a:pt x="494" y="108"/>
                  </a:lnTo>
                  <a:lnTo>
                    <a:pt x="516" y="104"/>
                  </a:lnTo>
                  <a:lnTo>
                    <a:pt x="535" y="100"/>
                  </a:lnTo>
                  <a:lnTo>
                    <a:pt x="551" y="94"/>
                  </a:lnTo>
                  <a:lnTo>
                    <a:pt x="566" y="90"/>
                  </a:lnTo>
                  <a:lnTo>
                    <a:pt x="579" y="85"/>
                  </a:lnTo>
                  <a:lnTo>
                    <a:pt x="589" y="79"/>
                  </a:lnTo>
                  <a:lnTo>
                    <a:pt x="595" y="75"/>
                  </a:lnTo>
                  <a:lnTo>
                    <a:pt x="598" y="72"/>
                  </a:lnTo>
                  <a:lnTo>
                    <a:pt x="600" y="70"/>
                  </a:lnTo>
                  <a:lnTo>
                    <a:pt x="601" y="67"/>
                  </a:lnTo>
                  <a:lnTo>
                    <a:pt x="601" y="65"/>
                  </a:lnTo>
                  <a:lnTo>
                    <a:pt x="601" y="0"/>
                  </a:lnTo>
                  <a:lnTo>
                    <a:pt x="589" y="6"/>
                  </a:lnTo>
                  <a:lnTo>
                    <a:pt x="575" y="12"/>
                  </a:lnTo>
                  <a:lnTo>
                    <a:pt x="560" y="18"/>
                  </a:lnTo>
                  <a:lnTo>
                    <a:pt x="542" y="22"/>
                  </a:lnTo>
                  <a:lnTo>
                    <a:pt x="524" y="28"/>
                  </a:lnTo>
                  <a:lnTo>
                    <a:pt x="505" y="31"/>
                  </a:lnTo>
                  <a:lnTo>
                    <a:pt x="486" y="35"/>
                  </a:lnTo>
                  <a:lnTo>
                    <a:pt x="464" y="39"/>
                  </a:lnTo>
                  <a:lnTo>
                    <a:pt x="422" y="44"/>
                  </a:lnTo>
                  <a:lnTo>
                    <a:pt x="381" y="47"/>
                  </a:lnTo>
                  <a:lnTo>
                    <a:pt x="339" y="49"/>
                  </a:lnTo>
                  <a:lnTo>
                    <a:pt x="300" y="50"/>
                  </a:lnTo>
                  <a:lnTo>
                    <a:pt x="261" y="49"/>
                  </a:lnTo>
                  <a:lnTo>
                    <a:pt x="221" y="47"/>
                  </a:lnTo>
                  <a:lnTo>
                    <a:pt x="178" y="44"/>
                  </a:lnTo>
                  <a:lnTo>
                    <a:pt x="136" y="39"/>
                  </a:lnTo>
                  <a:lnTo>
                    <a:pt x="116" y="35"/>
                  </a:lnTo>
                  <a:lnTo>
                    <a:pt x="95" y="32"/>
                  </a:lnTo>
                  <a:lnTo>
                    <a:pt x="77" y="28"/>
                  </a:lnTo>
                  <a:lnTo>
                    <a:pt x="59" y="22"/>
                  </a:lnTo>
                  <a:lnTo>
                    <a:pt x="42" y="18"/>
                  </a:lnTo>
                  <a:lnTo>
                    <a:pt x="26" y="13"/>
                  </a:lnTo>
                  <a:lnTo>
                    <a:pt x="12" y="6"/>
                  </a:lnTo>
                  <a:lnTo>
                    <a:pt x="0" y="0"/>
                  </a:lnTo>
                  <a:lnTo>
                    <a:pt x="0" y="0"/>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72" name="Google Shape;672;p45"/>
            <p:cNvSpPr/>
            <p:nvPr/>
          </p:nvSpPr>
          <p:spPr>
            <a:xfrm>
              <a:off x="2598738" y="1344613"/>
              <a:ext cx="190500" cy="49213"/>
            </a:xfrm>
            <a:custGeom>
              <a:rect b="b" l="l" r="r" t="t"/>
              <a:pathLst>
                <a:path extrusionOk="0" h="152" w="602">
                  <a:moveTo>
                    <a:pt x="302" y="152"/>
                  </a:moveTo>
                  <a:lnTo>
                    <a:pt x="337" y="151"/>
                  </a:lnTo>
                  <a:lnTo>
                    <a:pt x="370" y="149"/>
                  </a:lnTo>
                  <a:lnTo>
                    <a:pt x="403" y="147"/>
                  </a:lnTo>
                  <a:lnTo>
                    <a:pt x="432" y="144"/>
                  </a:lnTo>
                  <a:lnTo>
                    <a:pt x="458" y="141"/>
                  </a:lnTo>
                  <a:lnTo>
                    <a:pt x="483" y="137"/>
                  </a:lnTo>
                  <a:lnTo>
                    <a:pt x="506" y="132"/>
                  </a:lnTo>
                  <a:lnTo>
                    <a:pt x="526" y="127"/>
                  </a:lnTo>
                  <a:lnTo>
                    <a:pt x="544" y="122"/>
                  </a:lnTo>
                  <a:lnTo>
                    <a:pt x="559" y="117"/>
                  </a:lnTo>
                  <a:lnTo>
                    <a:pt x="572" y="112"/>
                  </a:lnTo>
                  <a:lnTo>
                    <a:pt x="583" y="107"/>
                  </a:lnTo>
                  <a:lnTo>
                    <a:pt x="591" y="102"/>
                  </a:lnTo>
                  <a:lnTo>
                    <a:pt x="598" y="98"/>
                  </a:lnTo>
                  <a:lnTo>
                    <a:pt x="601" y="95"/>
                  </a:lnTo>
                  <a:lnTo>
                    <a:pt x="602" y="92"/>
                  </a:lnTo>
                  <a:lnTo>
                    <a:pt x="602" y="85"/>
                  </a:lnTo>
                  <a:lnTo>
                    <a:pt x="601" y="80"/>
                  </a:lnTo>
                  <a:lnTo>
                    <a:pt x="599" y="74"/>
                  </a:lnTo>
                  <a:lnTo>
                    <a:pt x="596" y="69"/>
                  </a:lnTo>
                  <a:lnTo>
                    <a:pt x="591" y="65"/>
                  </a:lnTo>
                  <a:lnTo>
                    <a:pt x="587" y="59"/>
                  </a:lnTo>
                  <a:lnTo>
                    <a:pt x="582" y="55"/>
                  </a:lnTo>
                  <a:lnTo>
                    <a:pt x="575" y="51"/>
                  </a:lnTo>
                  <a:lnTo>
                    <a:pt x="561" y="42"/>
                  </a:lnTo>
                  <a:lnTo>
                    <a:pt x="545" y="35"/>
                  </a:lnTo>
                  <a:lnTo>
                    <a:pt x="527" y="28"/>
                  </a:lnTo>
                  <a:lnTo>
                    <a:pt x="507" y="23"/>
                  </a:lnTo>
                  <a:lnTo>
                    <a:pt x="484" y="18"/>
                  </a:lnTo>
                  <a:lnTo>
                    <a:pt x="461" y="13"/>
                  </a:lnTo>
                  <a:lnTo>
                    <a:pt x="436" y="9"/>
                  </a:lnTo>
                  <a:lnTo>
                    <a:pt x="409" y="6"/>
                  </a:lnTo>
                  <a:lnTo>
                    <a:pt x="383" y="4"/>
                  </a:lnTo>
                  <a:lnTo>
                    <a:pt x="355" y="3"/>
                  </a:lnTo>
                  <a:lnTo>
                    <a:pt x="329" y="1"/>
                  </a:lnTo>
                  <a:lnTo>
                    <a:pt x="302" y="0"/>
                  </a:lnTo>
                  <a:lnTo>
                    <a:pt x="274" y="1"/>
                  </a:lnTo>
                  <a:lnTo>
                    <a:pt x="247" y="3"/>
                  </a:lnTo>
                  <a:lnTo>
                    <a:pt x="219" y="4"/>
                  </a:lnTo>
                  <a:lnTo>
                    <a:pt x="193" y="6"/>
                  </a:lnTo>
                  <a:lnTo>
                    <a:pt x="168" y="9"/>
                  </a:lnTo>
                  <a:lnTo>
                    <a:pt x="142" y="13"/>
                  </a:lnTo>
                  <a:lnTo>
                    <a:pt x="118" y="18"/>
                  </a:lnTo>
                  <a:lnTo>
                    <a:pt x="97" y="23"/>
                  </a:lnTo>
                  <a:lnTo>
                    <a:pt x="76" y="28"/>
                  </a:lnTo>
                  <a:lnTo>
                    <a:pt x="57" y="35"/>
                  </a:lnTo>
                  <a:lnTo>
                    <a:pt x="41" y="42"/>
                  </a:lnTo>
                  <a:lnTo>
                    <a:pt x="27" y="51"/>
                  </a:lnTo>
                  <a:lnTo>
                    <a:pt x="21" y="55"/>
                  </a:lnTo>
                  <a:lnTo>
                    <a:pt x="15" y="59"/>
                  </a:lnTo>
                  <a:lnTo>
                    <a:pt x="11" y="65"/>
                  </a:lnTo>
                  <a:lnTo>
                    <a:pt x="7" y="69"/>
                  </a:lnTo>
                  <a:lnTo>
                    <a:pt x="5" y="74"/>
                  </a:lnTo>
                  <a:lnTo>
                    <a:pt x="3" y="80"/>
                  </a:lnTo>
                  <a:lnTo>
                    <a:pt x="0" y="85"/>
                  </a:lnTo>
                  <a:lnTo>
                    <a:pt x="0" y="92"/>
                  </a:lnTo>
                  <a:lnTo>
                    <a:pt x="2" y="95"/>
                  </a:lnTo>
                  <a:lnTo>
                    <a:pt x="5" y="98"/>
                  </a:lnTo>
                  <a:lnTo>
                    <a:pt x="11" y="102"/>
                  </a:lnTo>
                  <a:lnTo>
                    <a:pt x="20" y="107"/>
                  </a:lnTo>
                  <a:lnTo>
                    <a:pt x="30" y="112"/>
                  </a:lnTo>
                  <a:lnTo>
                    <a:pt x="43" y="117"/>
                  </a:lnTo>
                  <a:lnTo>
                    <a:pt x="59" y="122"/>
                  </a:lnTo>
                  <a:lnTo>
                    <a:pt x="77" y="127"/>
                  </a:lnTo>
                  <a:lnTo>
                    <a:pt x="97" y="131"/>
                  </a:lnTo>
                  <a:lnTo>
                    <a:pt x="119" y="137"/>
                  </a:lnTo>
                  <a:lnTo>
                    <a:pt x="144" y="141"/>
                  </a:lnTo>
                  <a:lnTo>
                    <a:pt x="171" y="144"/>
                  </a:lnTo>
                  <a:lnTo>
                    <a:pt x="200" y="147"/>
                  </a:lnTo>
                  <a:lnTo>
                    <a:pt x="232" y="149"/>
                  </a:lnTo>
                  <a:lnTo>
                    <a:pt x="265" y="151"/>
                  </a:lnTo>
                  <a:lnTo>
                    <a:pt x="302" y="152"/>
                  </a:lnTo>
                  <a:close/>
                </a:path>
              </a:pathLst>
            </a:custGeom>
            <a:solidFill>
              <a:srgbClr val="F2F2F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673" name="Google Shape;673;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Calibri"/>
                <a:ea typeface="Calibri"/>
                <a:cs typeface="Calibri"/>
                <a:sym typeface="Calibri"/>
              </a:rPr>
              <a:t>7/25/2018</a:t>
            </a:r>
            <a:endParaRPr>
              <a:latin typeface="Calibri"/>
              <a:ea typeface="Calibri"/>
              <a:cs typeface="Calibri"/>
              <a:sym typeface="Calibri"/>
            </a:endParaRPr>
          </a:p>
        </p:txBody>
      </p:sp>
      <p:sp>
        <p:nvSpPr>
          <p:cNvPr id="674" name="Google Shape;674;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